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71" r:id="rId2"/>
    <p:sldId id="275" r:id="rId3"/>
    <p:sldId id="266" r:id="rId4"/>
    <p:sldId id="270" r:id="rId5"/>
    <p:sldId id="267" r:id="rId6"/>
    <p:sldId id="273" r:id="rId7"/>
    <p:sldId id="272" r:id="rId8"/>
    <p:sldId id="269" r:id="rId9"/>
    <p:sldId id="276" r:id="rId10"/>
    <p:sldId id="277" r:id="rId11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92" autoAdjust="0"/>
    <p:restoredTop sz="94660"/>
  </p:normalViewPr>
  <p:slideViewPr>
    <p:cSldViewPr>
      <p:cViewPr varScale="1">
        <p:scale>
          <a:sx n="104" d="100"/>
          <a:sy n="104" d="100"/>
        </p:scale>
        <p:origin x="114" y="19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65ACDC-6139-4653-B05C-3C01621DF670}" type="datetimeFigureOut">
              <a:rPr lang="nl-NL" smtClean="0"/>
              <a:pPr/>
              <a:t>13-6-2013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21E630-73AA-46F8-A73D-20DE0A1460F1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47328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Afbeelding 6" descr="Mijn achtergrond.jpg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-1"/>
            <a:ext cx="9144000" cy="6858001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 algn="ctr">
              <a:defRPr sz="4800" i="1">
                <a:solidFill>
                  <a:srgbClr val="FF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200" b="1">
                <a:solidFill>
                  <a:srgbClr val="FF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smtClean="0"/>
              <a:t>Maandagavond, 8 uur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200" b="1">
                <a:solidFill>
                  <a:srgbClr val="FF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smtClean="0"/>
              <a:t>Een eigen bedrijf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 b="1">
                <a:solidFill>
                  <a:srgbClr val="FF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  <p:hf sldNum="0" hdr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3E1C3-9E3E-4E18-80B3-5166474510A3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F29FFC-1EEF-4B35-B3B3-0C066FB3EC63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 algn="l">
              <a:defRPr sz="4000">
                <a:solidFill>
                  <a:srgbClr val="00B050"/>
                </a:solidFill>
                <a:latin typeface="Algerian" pitchFamily="82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buFont typeface="Wingdings" pitchFamily="2" charset="2"/>
              <a:buChar char="à"/>
              <a:defRPr>
                <a:solidFill>
                  <a:srgbClr val="FFC000"/>
                </a:solidFill>
              </a:defRPr>
            </a:lvl1pPr>
            <a:lvl2pPr>
              <a:buFont typeface="Wingdings" pitchFamily="2" charset="2"/>
              <a:buChar char="q"/>
              <a:defRPr>
                <a:solidFill>
                  <a:srgbClr val="FFC000"/>
                </a:solidFill>
              </a:defRPr>
            </a:lvl2pPr>
            <a:lvl3pPr>
              <a:buFont typeface="Wingdings" pitchFamily="2" charset="2"/>
              <a:buChar char="©"/>
              <a:defRPr>
                <a:solidFill>
                  <a:srgbClr val="FFC000"/>
                </a:solidFill>
              </a:defRPr>
            </a:lvl3pPr>
            <a:lvl4pPr>
              <a:buFont typeface="Wingdings" pitchFamily="2" charset="2"/>
              <a:buChar char="v"/>
              <a:defRPr>
                <a:solidFill>
                  <a:srgbClr val="FFC000"/>
                </a:solidFill>
              </a:defRPr>
            </a:lvl4pPr>
            <a:lvl5pPr>
              <a:defRPr>
                <a:solidFill>
                  <a:srgbClr val="FFC000"/>
                </a:solidFill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1200" b="1" u="none">
                <a:solidFill>
                  <a:srgbClr val="FFC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9A5C1AF3-28E0-4DB9-8696-87B02BB03643}" type="datetime2">
              <a:rPr lang="nl-NL" smtClean="0"/>
              <a:pPr/>
              <a:t>donderdag 13 juni 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200" b="1" i="0" u="none">
                <a:solidFill>
                  <a:srgbClr val="FFC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 b="1" u="none">
                <a:solidFill>
                  <a:srgbClr val="FFC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  <p:pic>
        <p:nvPicPr>
          <p:cNvPr id="7" name="Afbeelding 6" descr="Mijn logo.jpg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7524750" y="0"/>
            <a:ext cx="1619250" cy="1133475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8491A0-1867-42A3-A54D-26F2289ED180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F5E90F-E7A1-479F-A3C9-A9F14572BD99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74CBAA-2127-4796-81BA-AC63C93CB1FB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01055-F604-446B-A032-B67FF2AC5A3A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E7589-F4DE-48C1-B564-898DBE5EB5C6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37EAD-D356-40A5-A98D-5BAC4D1F1F1B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9711E2-8505-4FCB-8D06-71D82693767F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45860A-E181-49EC-AA78-28F88CEF10BB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nl-NL" smtClean="0"/>
              <a:t>Eigen baas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4A22D6-C7A9-4313-97BB-838D3BB18C3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Voor jezelf beginnen</a:t>
            </a:r>
            <a:endParaRPr lang="nl-NL" dirty="0"/>
          </a:p>
        </p:txBody>
      </p:sp>
      <p:sp>
        <p:nvSpPr>
          <p:cNvPr id="5" name="Ondertitel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Een eigen bedrijf</a:t>
            </a:r>
            <a:endParaRPr lang="nl-NL" dirty="0"/>
          </a:p>
        </p:txBody>
      </p:sp>
      <p:sp>
        <p:nvSpPr>
          <p:cNvPr id="6" name="Tijdelijke aanduiding voor datum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nl-NL" smtClean="0"/>
              <a:t>Maandagavond, 8 uur</a:t>
            </a:r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Een eigen bedrijf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belastingdienst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Aanmelden bij de belastingdienst</a:t>
            </a:r>
          </a:p>
          <a:p>
            <a:pPr lvl="1"/>
            <a:r>
              <a:rPr lang="nl-NL" dirty="0" smtClean="0"/>
              <a:t>Beoordeling  of je </a:t>
            </a:r>
            <a:r>
              <a:rPr lang="nl-NL" dirty="0" err="1" smtClean="0"/>
              <a:t>BTW-plichtig</a:t>
            </a:r>
            <a:r>
              <a:rPr lang="nl-NL" dirty="0" smtClean="0"/>
              <a:t> bent</a:t>
            </a:r>
          </a:p>
          <a:p>
            <a:pPr lvl="1"/>
            <a:r>
              <a:rPr lang="nl-NL" dirty="0" smtClean="0"/>
              <a:t>De inkomstenbelasting</a:t>
            </a:r>
          </a:p>
          <a:p>
            <a:pPr lvl="1"/>
            <a:r>
              <a:rPr lang="nl-NL" dirty="0" err="1" smtClean="0"/>
              <a:t>VAR-verklaring</a:t>
            </a:r>
            <a:endParaRPr lang="nl-NL" dirty="0" smtClean="0"/>
          </a:p>
          <a:p>
            <a:pPr lvl="2"/>
            <a:r>
              <a:rPr lang="nl-NL" dirty="0" smtClean="0"/>
              <a:t>Twee typen freelancers</a:t>
            </a:r>
          </a:p>
          <a:p>
            <a:pPr lvl="3"/>
            <a:r>
              <a:rPr lang="nl-NL" dirty="0" smtClean="0"/>
              <a:t>Uitsluitend freelance</a:t>
            </a:r>
          </a:p>
          <a:p>
            <a:pPr lvl="3"/>
            <a:r>
              <a:rPr lang="nl-NL" dirty="0" smtClean="0"/>
              <a:t>Freelance met parttime baan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D3F17C-4C5E-4974-BACB-9AFCC427CE34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7030A0"/>
                </a:solidFill>
              </a:rPr>
              <a:t>Algemeen</a:t>
            </a:r>
            <a:endParaRPr lang="nl-NL" dirty="0">
              <a:solidFill>
                <a:srgbClr val="7030A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>
                <a:solidFill>
                  <a:srgbClr val="7030A0"/>
                </a:solidFill>
              </a:rPr>
              <a:t>Een eigen bedrijf</a:t>
            </a:r>
          </a:p>
          <a:p>
            <a:r>
              <a:rPr lang="nl-NL" dirty="0" smtClean="0">
                <a:solidFill>
                  <a:srgbClr val="7030A0"/>
                </a:solidFill>
              </a:rPr>
              <a:t>Freelancer</a:t>
            </a:r>
          </a:p>
          <a:p>
            <a:r>
              <a:rPr lang="nl-NL" dirty="0" smtClean="0">
                <a:solidFill>
                  <a:srgbClr val="7030A0"/>
                </a:solidFill>
              </a:rPr>
              <a:t>Voordelen</a:t>
            </a:r>
          </a:p>
          <a:p>
            <a:pPr lvl="1"/>
            <a:r>
              <a:rPr lang="nl-NL" dirty="0" smtClean="0">
                <a:solidFill>
                  <a:srgbClr val="7030A0"/>
                </a:solidFill>
              </a:rPr>
              <a:t>Grote vrijheid</a:t>
            </a:r>
          </a:p>
          <a:p>
            <a:pPr lvl="2"/>
            <a:r>
              <a:rPr lang="nl-NL" dirty="0" smtClean="0">
                <a:solidFill>
                  <a:srgbClr val="7030A0"/>
                </a:solidFill>
              </a:rPr>
              <a:t>Leuk werk</a:t>
            </a:r>
          </a:p>
          <a:p>
            <a:pPr lvl="2"/>
            <a:r>
              <a:rPr lang="nl-NL" dirty="0" smtClean="0">
                <a:solidFill>
                  <a:srgbClr val="7030A0"/>
                </a:solidFill>
              </a:rPr>
              <a:t>Brede oriëntatie</a:t>
            </a:r>
          </a:p>
          <a:p>
            <a:r>
              <a:rPr lang="nl-NL" dirty="0" smtClean="0">
                <a:solidFill>
                  <a:srgbClr val="7030A0"/>
                </a:solidFill>
              </a:rPr>
              <a:t>Nadelen</a:t>
            </a:r>
          </a:p>
          <a:p>
            <a:pPr lvl="1"/>
            <a:r>
              <a:rPr lang="nl-NL" dirty="0" smtClean="0">
                <a:solidFill>
                  <a:srgbClr val="7030A0"/>
                </a:solidFill>
              </a:rPr>
              <a:t>Alles zelf regelen</a:t>
            </a:r>
          </a:p>
          <a:p>
            <a:pPr lvl="1"/>
            <a:r>
              <a:rPr lang="nl-NL" dirty="0" smtClean="0">
                <a:solidFill>
                  <a:srgbClr val="7030A0"/>
                </a:solidFill>
              </a:rPr>
              <a:t>Lange werkweken</a:t>
            </a:r>
          </a:p>
          <a:p>
            <a:endParaRPr lang="nl-NL" dirty="0">
              <a:solidFill>
                <a:srgbClr val="7030A0"/>
              </a:solidFill>
            </a:endParaRP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5D5C30-3D12-4E82-BCAF-55696E2B9797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nl-NL"/>
              <a:t>Het begin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vert="horz" lIns="91440" tIns="45720" rIns="91440" bIns="45720" rtlCol="0">
            <a:normAutofit/>
          </a:bodyPr>
          <a:lstStyle/>
          <a:p>
            <a:r>
              <a:rPr lang="nl-NL" dirty="0"/>
              <a:t>Het maken van een ondernemingsplan</a:t>
            </a:r>
          </a:p>
          <a:p>
            <a:pPr lvl="1"/>
            <a:r>
              <a:rPr lang="nl-NL" dirty="0"/>
              <a:t>De </a:t>
            </a:r>
            <a:r>
              <a:rPr lang="nl-NL" dirty="0" smtClean="0"/>
              <a:t>ideeën/plannen </a:t>
            </a:r>
            <a:r>
              <a:rPr lang="nl-NL" dirty="0"/>
              <a:t>die je </a:t>
            </a:r>
            <a:r>
              <a:rPr lang="nl-NL" dirty="0" smtClean="0"/>
              <a:t>hebt</a:t>
            </a:r>
            <a:endParaRPr lang="nl-NL" dirty="0"/>
          </a:p>
          <a:p>
            <a:pPr lvl="2"/>
            <a:r>
              <a:rPr lang="nl-NL" dirty="0"/>
              <a:t>Persoonlijke informatie</a:t>
            </a:r>
          </a:p>
          <a:p>
            <a:pPr lvl="2"/>
            <a:r>
              <a:rPr lang="nl-NL" dirty="0" smtClean="0"/>
              <a:t>Marketingplan</a:t>
            </a:r>
            <a:endParaRPr lang="nl-NL" dirty="0"/>
          </a:p>
          <a:p>
            <a:pPr lvl="3">
              <a:lnSpc>
                <a:spcPct val="90000"/>
              </a:lnSpc>
            </a:pPr>
            <a:r>
              <a:rPr lang="nl-NL" dirty="0"/>
              <a:t>Product</a:t>
            </a:r>
          </a:p>
          <a:p>
            <a:pPr lvl="3">
              <a:lnSpc>
                <a:spcPct val="90000"/>
              </a:lnSpc>
            </a:pPr>
            <a:r>
              <a:rPr lang="nl-NL" dirty="0"/>
              <a:t>Markt</a:t>
            </a:r>
          </a:p>
          <a:p>
            <a:pPr lvl="3">
              <a:lnSpc>
                <a:spcPct val="90000"/>
              </a:lnSpc>
            </a:pPr>
            <a:r>
              <a:rPr lang="nl-NL" dirty="0"/>
              <a:t>Prijs</a:t>
            </a:r>
          </a:p>
          <a:p>
            <a:pPr lvl="3">
              <a:lnSpc>
                <a:spcPct val="90000"/>
              </a:lnSpc>
            </a:pPr>
            <a:r>
              <a:rPr lang="nl-NL" dirty="0"/>
              <a:t>Presentatie</a:t>
            </a:r>
          </a:p>
          <a:p>
            <a:pPr lvl="2"/>
            <a:r>
              <a:rPr lang="nl-NL" dirty="0"/>
              <a:t>Financieel </a:t>
            </a:r>
            <a:r>
              <a:rPr lang="nl-NL" dirty="0" smtClean="0"/>
              <a:t>plan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Aanbod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Bepaal je aanbod</a:t>
            </a:r>
          </a:p>
          <a:p>
            <a:pPr lvl="1"/>
            <a:r>
              <a:rPr lang="nl-NL" dirty="0" smtClean="0"/>
              <a:t>Wat voor aanbod heb ik?</a:t>
            </a:r>
          </a:p>
          <a:p>
            <a:pPr lvl="1"/>
            <a:r>
              <a:rPr lang="nl-NL" dirty="0" smtClean="0"/>
              <a:t>Wie zijn mijn potentiële klanten?</a:t>
            </a:r>
          </a:p>
          <a:p>
            <a:pPr lvl="1"/>
            <a:r>
              <a:rPr lang="nl-NL" dirty="0" smtClean="0"/>
              <a:t>Tegen welke prijs bied ik mijn product/dienst aan?</a:t>
            </a:r>
          </a:p>
          <a:p>
            <a:endParaRPr lang="nl-NL" sz="3600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1429F-FEFF-4299-9777-D1690FBC397E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nl-NL" smtClean="0"/>
              <a:t>Bekendheid</a:t>
            </a:r>
            <a:endParaRPr lang="nl-NL"/>
          </a:p>
        </p:txBody>
      </p:sp>
      <p:sp>
        <p:nvSpPr>
          <p:cNvPr id="6" name="Rectangle 3"/>
          <p:cNvSpPr>
            <a:spLocks noGrp="1" noChangeArrowheads="1"/>
          </p:cNvSpPr>
          <p:nvPr>
            <p:ph idx="1"/>
          </p:nvPr>
        </p:nvSpPr>
        <p:spPr/>
        <p:txBody>
          <a:bodyPr vert="horz" lIns="91440" tIns="45720" rIns="91440" bIns="45720" rtlCol="0">
            <a:normAutofit/>
          </a:bodyPr>
          <a:lstStyle/>
          <a:p>
            <a:r>
              <a:rPr lang="nl-NL" dirty="0" smtClean="0"/>
              <a:t>Maak je bedrijf bekend</a:t>
            </a:r>
          </a:p>
          <a:p>
            <a:pPr lvl="1"/>
            <a:r>
              <a:rPr lang="nl-NL" dirty="0" smtClean="0"/>
              <a:t>Internetpagina</a:t>
            </a:r>
          </a:p>
          <a:p>
            <a:pPr lvl="2">
              <a:lnSpc>
                <a:spcPct val="90000"/>
              </a:lnSpc>
            </a:pPr>
            <a:r>
              <a:rPr lang="nl-NL" dirty="0" smtClean="0"/>
              <a:t>Uitstekende reclamevorm</a:t>
            </a:r>
          </a:p>
          <a:p>
            <a:pPr lvl="3">
              <a:lnSpc>
                <a:spcPct val="90000"/>
              </a:lnSpc>
            </a:pPr>
            <a:r>
              <a:rPr lang="nl-NL" dirty="0"/>
              <a:t>Veel informatie</a:t>
            </a:r>
          </a:p>
          <a:p>
            <a:pPr lvl="3">
              <a:lnSpc>
                <a:spcPct val="90000"/>
              </a:lnSpc>
            </a:pPr>
            <a:r>
              <a:rPr lang="nl-NL" dirty="0"/>
              <a:t>Altijd beschikbaar</a:t>
            </a:r>
          </a:p>
          <a:p>
            <a:pPr lvl="1"/>
            <a:r>
              <a:rPr lang="nl-NL" dirty="0" smtClean="0"/>
              <a:t>Telefoongids, Gouden Gids</a:t>
            </a:r>
          </a:p>
          <a:p>
            <a:pPr lvl="1"/>
            <a:r>
              <a:rPr lang="nl-NL" dirty="0" smtClean="0"/>
              <a:t>Aansluiten bij beroeps- of branchevereniging</a:t>
            </a:r>
          </a:p>
          <a:p>
            <a:pPr lvl="1"/>
            <a:r>
              <a:rPr lang="nl-NL" dirty="0" smtClean="0"/>
              <a:t>Advertenties plaatsen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A2FE6F-19FF-4A2C-BA6E-ECEB67F5520E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5</a:t>
            </a:fld>
            <a:endParaRPr lang="nl-NL"/>
          </a:p>
        </p:txBody>
      </p:sp>
      <p:sp>
        <p:nvSpPr>
          <p:cNvPr id="7" name="Tijdelijke aanduiding voor voettekst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Informatie opvragen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Waar moet je zijn?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nl-NL" sz="2000" i="1" dirty="0" smtClean="0">
                <a:solidFill>
                  <a:schemeClr val="tx1"/>
                </a:solidFill>
              </a:rPr>
              <a:t>Maandagavond, 8 uur</a:t>
            </a:r>
            <a:endParaRPr lang="nl-NL" sz="2000" i="1" dirty="0">
              <a:solidFill>
                <a:schemeClr val="tx1"/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z="2000" i="1" dirty="0" smtClean="0">
                <a:solidFill>
                  <a:schemeClr val="tx1"/>
                </a:solidFill>
              </a:rPr>
              <a:t>Een eigen bedrijf</a:t>
            </a:r>
            <a:endParaRPr lang="nl-NL" sz="2000" i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Kamer van Koophandel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Verschillende vormen van een eigen bedrijf</a:t>
            </a:r>
          </a:p>
          <a:p>
            <a:pPr lvl="1">
              <a:lnSpc>
                <a:spcPct val="90000"/>
              </a:lnSpc>
            </a:pPr>
            <a:r>
              <a:rPr lang="nl-NL" dirty="0" smtClean="0"/>
              <a:t>Eenmanszaak</a:t>
            </a:r>
          </a:p>
          <a:p>
            <a:pPr lvl="2">
              <a:lnSpc>
                <a:spcPct val="90000"/>
              </a:lnSpc>
            </a:pPr>
            <a:r>
              <a:rPr lang="nl-NL" dirty="0" smtClean="0"/>
              <a:t>Eén persoon is eigenaar</a:t>
            </a:r>
          </a:p>
          <a:p>
            <a:pPr lvl="2">
              <a:lnSpc>
                <a:spcPct val="90000"/>
              </a:lnSpc>
            </a:pPr>
            <a:r>
              <a:rPr lang="nl-NL" dirty="0" smtClean="0"/>
              <a:t>Het is ook mogelijk om personeel aan te nemen</a:t>
            </a:r>
          </a:p>
          <a:p>
            <a:pPr lvl="1">
              <a:lnSpc>
                <a:spcPct val="90000"/>
              </a:lnSpc>
            </a:pPr>
            <a:r>
              <a:rPr lang="nl-NL" dirty="0" smtClean="0"/>
              <a:t>Vennootschap onder Firma (VOF)</a:t>
            </a:r>
          </a:p>
          <a:p>
            <a:pPr lvl="2">
              <a:lnSpc>
                <a:spcPct val="90000"/>
              </a:lnSpc>
            </a:pPr>
            <a:r>
              <a:rPr lang="nl-NL" dirty="0" smtClean="0"/>
              <a:t>Samenwerkingsvorm van 2 of meer personen</a:t>
            </a:r>
          </a:p>
          <a:p>
            <a:pPr lvl="1">
              <a:lnSpc>
                <a:spcPct val="90000"/>
              </a:lnSpc>
            </a:pPr>
            <a:r>
              <a:rPr lang="nl-NL" dirty="0" smtClean="0"/>
              <a:t>Besloten Vennootschap (BV)</a:t>
            </a:r>
          </a:p>
          <a:p>
            <a:pPr lvl="2">
              <a:lnSpc>
                <a:spcPct val="90000"/>
              </a:lnSpc>
            </a:pPr>
            <a:r>
              <a:rPr lang="nl-NL" dirty="0" smtClean="0"/>
              <a:t>Een bedrijf met aandeelhouders</a:t>
            </a:r>
          </a:p>
          <a:p>
            <a:pPr lvl="3">
              <a:lnSpc>
                <a:spcPct val="90000"/>
              </a:lnSpc>
            </a:pPr>
            <a:r>
              <a:rPr lang="nl-NL" dirty="0" smtClean="0"/>
              <a:t>Geschikt bij grote investeringen en financiële verplichtingen</a:t>
            </a:r>
          </a:p>
          <a:p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1DFBF4-9DA9-4D46-838F-970494F363DF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nl-NL" dirty="0" smtClean="0"/>
              <a:t>Kamer van Koophandel</a:t>
            </a:r>
            <a:endParaRPr lang="nl-NL" dirty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vert="horz" lIns="91440" tIns="45720" rIns="91440" bIns="45720" rtlCol="0">
            <a:normAutofit/>
          </a:bodyPr>
          <a:lstStyle/>
          <a:p>
            <a:r>
              <a:rPr lang="nl-NL" dirty="0"/>
              <a:t>Inschrijven Kamer van Koophandel</a:t>
            </a:r>
          </a:p>
          <a:p>
            <a:pPr lvl="1"/>
            <a:r>
              <a:rPr lang="nl-NL" dirty="0"/>
              <a:t>Iedere freelancer moet zich inschrijven</a:t>
            </a:r>
          </a:p>
          <a:p>
            <a:pPr lvl="2"/>
            <a:r>
              <a:rPr lang="nl-NL" dirty="0"/>
              <a:t>Inschrijven </a:t>
            </a:r>
            <a:r>
              <a:rPr lang="nl-NL" dirty="0" smtClean="0"/>
              <a:t>binnen een week voor </a:t>
            </a:r>
            <a:r>
              <a:rPr lang="nl-NL" dirty="0"/>
              <a:t>of na de oprichting van het bedrijf</a:t>
            </a:r>
          </a:p>
          <a:p>
            <a:pPr lvl="1"/>
            <a:r>
              <a:rPr lang="nl-NL" dirty="0"/>
              <a:t>Wat doet de Kamer van Koophandel</a:t>
            </a:r>
          </a:p>
          <a:p>
            <a:pPr lvl="2"/>
            <a:r>
              <a:rPr lang="nl-NL" dirty="0"/>
              <a:t>Bijhouden van het handelsregister</a:t>
            </a:r>
          </a:p>
          <a:p>
            <a:pPr lvl="2"/>
            <a:r>
              <a:rPr lang="nl-NL" dirty="0"/>
              <a:t>Geven van voorlichting aan ondernemers</a:t>
            </a:r>
          </a:p>
          <a:p>
            <a:endParaRPr lang="nl-NL" sz="2700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0E2A8-E2F3-420F-8E75-25735082F68F}" type="datetime2">
              <a:rPr lang="nl-NL" smtClean="0"/>
              <a:t>donderdag 13 juni 2013</a:t>
            </a:fld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A22D6-C7A9-4313-97BB-838D3BB18C31}" type="slidenum">
              <a:rPr lang="nl-NL" smtClean="0"/>
              <a:pPr/>
              <a:t>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Eigen baas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Belastingen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Regel het gelijk, het moet toch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nl-NL" smtClean="0"/>
              <a:t>Maandagavond, 8 uur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Een eigen bedrijf</a:t>
            </a:r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3496</TotalTime>
  <Words>265</Words>
  <Application>Microsoft Office PowerPoint</Application>
  <PresentationFormat>Diavoorstelling (4:3)</PresentationFormat>
  <Paragraphs>89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5" baseType="lpstr">
      <vt:lpstr>Algerian</vt:lpstr>
      <vt:lpstr>Arial</vt:lpstr>
      <vt:lpstr>Calibri</vt:lpstr>
      <vt:lpstr>Wingdings</vt:lpstr>
      <vt:lpstr>Office-thema</vt:lpstr>
      <vt:lpstr>Voor jezelf beginnen</vt:lpstr>
      <vt:lpstr>Algemeen</vt:lpstr>
      <vt:lpstr>Het begin</vt:lpstr>
      <vt:lpstr>Aanbod</vt:lpstr>
      <vt:lpstr>Bekendheid</vt:lpstr>
      <vt:lpstr>Informatie opvragen</vt:lpstr>
      <vt:lpstr>Kamer van Koophandel</vt:lpstr>
      <vt:lpstr>Kamer van Koophandel</vt:lpstr>
      <vt:lpstr>Belastingen</vt:lpstr>
      <vt:lpstr>belastingdienst</vt:lpstr>
    </vt:vector>
  </TitlesOfParts>
  <Company>Instruct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Voor jezelf beginnen</dc:title>
  <dc:creator>Instruct</dc:creator>
  <cp:lastModifiedBy>Instruct - Paula Felix</cp:lastModifiedBy>
  <cp:revision>40</cp:revision>
  <dcterms:created xsi:type="dcterms:W3CDTF">2008-01-31T08:38:09Z</dcterms:created>
  <dcterms:modified xsi:type="dcterms:W3CDTF">2013-06-13T08:34:10Z</dcterms:modified>
</cp:coreProperties>
</file>

<file path=docProps/thumbnail.jpeg>
</file>