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114" y="12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nl-N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nl-NL" dirty="0" smtClean="0"/>
              <a:t>Drankverbruik </a:t>
            </a:r>
            <a:endParaRPr lang="nl-NL" dirty="0"/>
          </a:p>
        </c:rich>
      </c:tx>
      <c:layout/>
      <c:overlay val="0"/>
    </c:title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Blad1!$B$1</c:f>
              <c:strCache>
                <c:ptCount val="1"/>
                <c:pt idx="0">
                  <c:v>Mannen</c:v>
                </c:pt>
              </c:strCache>
            </c:strRef>
          </c:tx>
          <c:invertIfNegative val="0"/>
          <c:cat>
            <c:strRef>
              <c:f>Blad1!$A$2:$A$5</c:f>
              <c:strCache>
                <c:ptCount val="4"/>
                <c:pt idx="0">
                  <c:v>Koffie</c:v>
                </c:pt>
                <c:pt idx="1">
                  <c:v>Thee</c:v>
                </c:pt>
                <c:pt idx="2">
                  <c:v>Fris</c:v>
                </c:pt>
                <c:pt idx="3">
                  <c:v>Bier</c:v>
                </c:pt>
              </c:strCache>
            </c:strRef>
          </c:cat>
          <c:val>
            <c:numRef>
              <c:f>Blad1!$B$2:$B$5</c:f>
              <c:numCache>
                <c:formatCode>General</c:formatCode>
                <c:ptCount val="4"/>
                <c:pt idx="0">
                  <c:v>50</c:v>
                </c:pt>
                <c:pt idx="1">
                  <c:v>20</c:v>
                </c:pt>
                <c:pt idx="2">
                  <c:v>20</c:v>
                </c:pt>
                <c:pt idx="3">
                  <c:v>60</c:v>
                </c:pt>
              </c:numCache>
            </c:numRef>
          </c:val>
        </c:ser>
        <c:ser>
          <c:idx val="1"/>
          <c:order val="1"/>
          <c:tx>
            <c:strRef>
              <c:f>Blad1!$C$1</c:f>
              <c:strCache>
                <c:ptCount val="1"/>
                <c:pt idx="0">
                  <c:v>Vrouwen</c:v>
                </c:pt>
              </c:strCache>
            </c:strRef>
          </c:tx>
          <c:invertIfNegative val="0"/>
          <c:cat>
            <c:strRef>
              <c:f>Blad1!$A$2:$A$5</c:f>
              <c:strCache>
                <c:ptCount val="4"/>
                <c:pt idx="0">
                  <c:v>Koffie</c:v>
                </c:pt>
                <c:pt idx="1">
                  <c:v>Thee</c:v>
                </c:pt>
                <c:pt idx="2">
                  <c:v>Fris</c:v>
                </c:pt>
                <c:pt idx="3">
                  <c:v>Bier</c:v>
                </c:pt>
              </c:strCache>
            </c:strRef>
          </c:cat>
          <c:val>
            <c:numRef>
              <c:f>Blad1!$C$2:$C$5</c:f>
              <c:numCache>
                <c:formatCode>General</c:formatCode>
                <c:ptCount val="4"/>
                <c:pt idx="0">
                  <c:v>20</c:v>
                </c:pt>
                <c:pt idx="1">
                  <c:v>40</c:v>
                </c:pt>
                <c:pt idx="2">
                  <c:v>35</c:v>
                </c:pt>
                <c:pt idx="3">
                  <c:v>15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245145960"/>
        <c:axId val="245146352"/>
        <c:axId val="0"/>
      </c:bar3DChart>
      <c:catAx>
        <c:axId val="24514596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245146352"/>
        <c:crosses val="autoZero"/>
        <c:auto val="1"/>
        <c:lblAlgn val="ctr"/>
        <c:lblOffset val="100"/>
        <c:noMultiLvlLbl val="0"/>
      </c:catAx>
      <c:valAx>
        <c:axId val="24514635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4514596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nl-NL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7FF6F2-B7DB-496B-A75B-C7CE7CAB5C69}" type="datetimeFigureOut">
              <a:rPr lang="nl-NL" smtClean="0"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F23FF8-506C-4662-93A6-24AC88A4A159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Grafiek 4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</Words>
  <Application>Microsoft Office PowerPoint</Application>
  <PresentationFormat>Diavoorstelling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Office-thema</vt:lpstr>
      <vt:lpstr>PowerPoint-presentatie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Josée de Heus</dc:creator>
  <cp:lastModifiedBy>Instruct - Paula Felix</cp:lastModifiedBy>
  <cp:revision>1</cp:revision>
  <dcterms:created xsi:type="dcterms:W3CDTF">2008-11-03T15:22:58Z</dcterms:created>
  <dcterms:modified xsi:type="dcterms:W3CDTF">2013-06-13T08:33:29Z</dcterms:modified>
</cp:coreProperties>
</file>

<file path=docProps/thumbnail.jpeg>
</file>