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4" autoAdjust="0"/>
    <p:restoredTop sz="94714" autoAdjust="0"/>
  </p:normalViewPr>
  <p:slideViewPr>
    <p:cSldViewPr>
      <p:cViewPr varScale="1">
        <p:scale>
          <a:sx n="107" d="100"/>
          <a:sy n="107" d="100"/>
        </p:scale>
        <p:origin x="114" y="12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61000">
              <a:srgbClr val="FFF200"/>
            </a:gs>
            <a:gs pos="45000">
              <a:srgbClr val="FF7A00"/>
            </a:gs>
            <a:gs pos="70000">
              <a:srgbClr val="FF0300"/>
            </a:gs>
            <a:gs pos="100000">
              <a:srgbClr val="4D0808"/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4A3D46-E379-4A41-9E09-2352ABC391C9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F99FDE-9EC8-4D5B-AC79-EF98FC9BF112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dirty="0"/>
              <a:t>OLYMPISCHE SPELEN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r>
              <a:rPr lang="nl-NL" b="1" dirty="0" smtClean="0">
                <a:solidFill>
                  <a:schemeClr val="tx1"/>
                </a:solidFill>
              </a:rPr>
              <a:t>Peking 2008</a:t>
            </a:r>
            <a:endParaRPr lang="nl-NL" b="1" dirty="0">
              <a:solidFill>
                <a:schemeClr val="tx1"/>
              </a:solidFill>
            </a:endParaRPr>
          </a:p>
        </p:txBody>
      </p:sp>
      <p:sp>
        <p:nvSpPr>
          <p:cNvPr id="6" name="Oval 4"/>
          <p:cNvSpPr>
            <a:spLocks noChangeArrowheads="1"/>
          </p:cNvSpPr>
          <p:nvPr/>
        </p:nvSpPr>
        <p:spPr bwMode="auto">
          <a:xfrm>
            <a:off x="3130550" y="5011738"/>
            <a:ext cx="1008063" cy="1008062"/>
          </a:xfrm>
          <a:prstGeom prst="ellipse">
            <a:avLst/>
          </a:prstGeom>
          <a:noFill/>
          <a:ln w="5715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nl-NL"/>
          </a:p>
        </p:txBody>
      </p:sp>
      <p:sp>
        <p:nvSpPr>
          <p:cNvPr id="7" name="Oval 5"/>
          <p:cNvSpPr>
            <a:spLocks noChangeArrowheads="1"/>
          </p:cNvSpPr>
          <p:nvPr/>
        </p:nvSpPr>
        <p:spPr bwMode="auto">
          <a:xfrm>
            <a:off x="3922713" y="5011738"/>
            <a:ext cx="1008062" cy="1008062"/>
          </a:xfrm>
          <a:prstGeom prst="ellips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nl-NL"/>
          </a:p>
        </p:txBody>
      </p:sp>
      <p:sp>
        <p:nvSpPr>
          <p:cNvPr id="8" name="Oval 6"/>
          <p:cNvSpPr>
            <a:spLocks noChangeArrowheads="1"/>
          </p:cNvSpPr>
          <p:nvPr/>
        </p:nvSpPr>
        <p:spPr bwMode="auto">
          <a:xfrm>
            <a:off x="4714875" y="5011738"/>
            <a:ext cx="1008063" cy="1008062"/>
          </a:xfrm>
          <a:prstGeom prst="ellipse">
            <a:avLst/>
          </a:prstGeom>
          <a:noFill/>
          <a:ln w="57150">
            <a:solidFill>
              <a:srgbClr val="FF33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nl-NL"/>
          </a:p>
        </p:txBody>
      </p:sp>
      <p:sp>
        <p:nvSpPr>
          <p:cNvPr id="9" name="Oval 7"/>
          <p:cNvSpPr>
            <a:spLocks noChangeArrowheads="1"/>
          </p:cNvSpPr>
          <p:nvPr/>
        </p:nvSpPr>
        <p:spPr bwMode="auto">
          <a:xfrm>
            <a:off x="3635375" y="5516563"/>
            <a:ext cx="1008063" cy="1008062"/>
          </a:xfrm>
          <a:prstGeom prst="ellipse">
            <a:avLst/>
          </a:prstGeom>
          <a:noFill/>
          <a:ln w="57150">
            <a:solidFill>
              <a:srgbClr val="FFFF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nl-NL"/>
          </a:p>
        </p:txBody>
      </p:sp>
      <p:sp>
        <p:nvSpPr>
          <p:cNvPr id="10" name="Oval 8"/>
          <p:cNvSpPr>
            <a:spLocks noChangeArrowheads="1"/>
          </p:cNvSpPr>
          <p:nvPr/>
        </p:nvSpPr>
        <p:spPr bwMode="auto">
          <a:xfrm>
            <a:off x="4356100" y="5516563"/>
            <a:ext cx="1008063" cy="1008062"/>
          </a:xfrm>
          <a:prstGeom prst="ellipse">
            <a:avLst/>
          </a:prstGeom>
          <a:noFill/>
          <a:ln w="57150">
            <a:solidFill>
              <a:srgbClr val="0099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3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</p:bld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4</Words>
  <Application>Microsoft Office PowerPoint</Application>
  <PresentationFormat>Diavoorstelling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Office-thema</vt:lpstr>
      <vt:lpstr>OLYMPISCHE SPELEN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OLYMPISCHE SPELEN</dc:title>
  <dc:creator>Josée de Heus</dc:creator>
  <cp:lastModifiedBy>Instruct - Paula Felix</cp:lastModifiedBy>
  <cp:revision>2</cp:revision>
  <dcterms:created xsi:type="dcterms:W3CDTF">2008-11-05T07:48:03Z</dcterms:created>
  <dcterms:modified xsi:type="dcterms:W3CDTF">2013-06-13T08:26:50Z</dcterms:modified>
</cp:coreProperties>
</file>

<file path=docProps/thumbnail.jpeg>
</file>