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622" autoAdjust="0"/>
  </p:normalViewPr>
  <p:slideViewPr>
    <p:cSldViewPr>
      <p:cViewPr varScale="1">
        <p:scale>
          <a:sx n="107" d="100"/>
          <a:sy n="107" d="100"/>
        </p:scale>
        <p:origin x="114" y="12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5A7A8B-E2DA-44E7-93A9-5857A4EBE1FB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CE3AFB-09B3-4811-9DBF-85E9D3DD846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is FB?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FB staat voor </a:t>
            </a:r>
            <a:r>
              <a:rPr lang="nl-NL" dirty="0" err="1"/>
              <a:t>FlashBack</a:t>
            </a:r>
            <a:endParaRPr lang="nl-NL" dirty="0"/>
          </a:p>
          <a:p>
            <a:r>
              <a:rPr lang="nl-NL" dirty="0"/>
              <a:t>FB gaat programma’s van vroeger uitzenden</a:t>
            </a:r>
          </a:p>
          <a:p>
            <a:r>
              <a:rPr lang="nl-NL" dirty="0"/>
              <a:t>FB is commercieel</a:t>
            </a:r>
          </a:p>
          <a:p>
            <a:r>
              <a:rPr lang="nl-NL" dirty="0"/>
              <a:t>FB is een B.V.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Doelgroep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Dertigers en veertigers</a:t>
            </a:r>
          </a:p>
          <a:p>
            <a:r>
              <a:rPr lang="nl-NL" dirty="0"/>
              <a:t>reclame zal geheel op deze groep </a:t>
            </a:r>
            <a:r>
              <a:rPr lang="nl-NL" dirty="0" smtClean="0"/>
              <a:t>afgestemd </a:t>
            </a:r>
            <a:r>
              <a:rPr lang="nl-NL" dirty="0"/>
              <a:t>worden</a:t>
            </a:r>
          </a:p>
          <a:p>
            <a:r>
              <a:rPr lang="nl-NL" dirty="0"/>
              <a:t>Percentage mannen en vrouwen vrijwel gelijk</a:t>
            </a:r>
          </a:p>
          <a:p>
            <a:r>
              <a:rPr lang="nl-NL" dirty="0"/>
              <a:t>Doelgroep bij spelshows wijkt enigszins af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Programmering FB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Films van 20 - 25 jaar oud</a:t>
            </a:r>
          </a:p>
          <a:p>
            <a:r>
              <a:rPr lang="nl-NL" dirty="0"/>
              <a:t>te beginnen bij films uit de jaren tachtig</a:t>
            </a:r>
          </a:p>
          <a:p>
            <a:r>
              <a:rPr lang="nl-NL" dirty="0"/>
              <a:t>Series van ongeveer 20 - 25 jaar oud</a:t>
            </a:r>
          </a:p>
          <a:p>
            <a:r>
              <a:rPr lang="nl-NL" dirty="0"/>
              <a:t>te beginnen bij series uit de jaren tachtig</a:t>
            </a:r>
          </a:p>
          <a:p>
            <a:r>
              <a:rPr lang="nl-NL" dirty="0"/>
              <a:t>Muziek van ongeveer 20 - 25 jaar oud</a:t>
            </a:r>
          </a:p>
          <a:p>
            <a:r>
              <a:rPr lang="nl-NL" dirty="0"/>
              <a:t>te beginnen bij muziek uit de jaren tachtig</a:t>
            </a:r>
          </a:p>
          <a:p>
            <a:r>
              <a:rPr lang="nl-NL" dirty="0"/>
              <a:t>Spelshows van ongeveer 20 - 25 jaar oud</a:t>
            </a:r>
          </a:p>
          <a:p>
            <a:r>
              <a:rPr lang="nl-NL" dirty="0"/>
              <a:t>de shows uit die jaren opnieuw geproduceerd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110</Words>
  <Application>Microsoft Office PowerPoint</Application>
  <PresentationFormat>Diavoorstelling (4:3)</PresentationFormat>
  <Paragraphs>19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6" baseType="lpstr">
      <vt:lpstr>Arial</vt:lpstr>
      <vt:lpstr>Calibri</vt:lpstr>
      <vt:lpstr>Office-thema</vt:lpstr>
      <vt:lpstr>Wat is FB?</vt:lpstr>
      <vt:lpstr>Doelgroep</vt:lpstr>
      <vt:lpstr>Programmering FB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Josée de Heus</dc:creator>
  <cp:lastModifiedBy>Instruct - Paula Felix</cp:lastModifiedBy>
  <cp:revision>4</cp:revision>
  <dcterms:created xsi:type="dcterms:W3CDTF">2008-11-13T10:13:57Z</dcterms:created>
  <dcterms:modified xsi:type="dcterms:W3CDTF">2013-06-13T08:33:50Z</dcterms:modified>
</cp:coreProperties>
</file>

<file path=docProps/thumbnail.jpeg>
</file>