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714" autoAdjust="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3D46-E379-4A41-9E09-2352ABC391C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dirty="0"/>
              <a:t>OLYMPISCHE SPELEN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Peking 2008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130550" y="5011738"/>
            <a:ext cx="1008063" cy="1008062"/>
          </a:xfrm>
          <a:prstGeom prst="ellips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922713" y="5011738"/>
            <a:ext cx="1008062" cy="1008062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714875" y="5011738"/>
            <a:ext cx="1008063" cy="1008062"/>
          </a:xfrm>
          <a:prstGeom prst="ellips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635375" y="5516563"/>
            <a:ext cx="1008063" cy="100806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4356100" y="5516563"/>
            <a:ext cx="1008063" cy="1008062"/>
          </a:xfrm>
          <a:prstGeom prst="ellipse">
            <a:avLst/>
          </a:prstGeom>
          <a:noFill/>
          <a:ln w="5715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Office-thema</vt:lpstr>
      <vt:lpstr>OLYMPISCHE SPELEN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OLYMPISCHE SPELEN</dc:title>
  <dc:creator>Josée de Heus</dc:creator>
  <cp:lastModifiedBy>Instruct - Paula Felix</cp:lastModifiedBy>
  <cp:revision>2</cp:revision>
  <dcterms:created xsi:type="dcterms:W3CDTF">2008-11-05T07:48:03Z</dcterms:created>
  <dcterms:modified xsi:type="dcterms:W3CDTF">2013-06-13T08:26:50Z</dcterms:modified>
</cp:coreProperties>
</file>