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114" y="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1EC6B-64BF-4FD2-8D2A-12BD2CAFE5AB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21AF4-388E-445B-A25A-8363FF4CF43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1EC6B-64BF-4FD2-8D2A-12BD2CAFE5AB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21AF4-388E-445B-A25A-8363FF4CF43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1EC6B-64BF-4FD2-8D2A-12BD2CAFE5AB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21AF4-388E-445B-A25A-8363FF4CF43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1EC6B-64BF-4FD2-8D2A-12BD2CAFE5AB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21AF4-388E-445B-A25A-8363FF4CF43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1EC6B-64BF-4FD2-8D2A-12BD2CAFE5AB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21AF4-388E-445B-A25A-8363FF4CF43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1EC6B-64BF-4FD2-8D2A-12BD2CAFE5AB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21AF4-388E-445B-A25A-8363FF4CF43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1EC6B-64BF-4FD2-8D2A-12BD2CAFE5AB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21AF4-388E-445B-A25A-8363FF4CF43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1EC6B-64BF-4FD2-8D2A-12BD2CAFE5AB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21AF4-388E-445B-A25A-8363FF4CF43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1EC6B-64BF-4FD2-8D2A-12BD2CAFE5AB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21AF4-388E-445B-A25A-8363FF4CF43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1EC6B-64BF-4FD2-8D2A-12BD2CAFE5AB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21AF4-388E-445B-A25A-8363FF4CF43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1EC6B-64BF-4FD2-8D2A-12BD2CAFE5AB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21AF4-388E-445B-A25A-8363FF4CF43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D1EC6B-64BF-4FD2-8D2A-12BD2CAFE5AB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E21AF4-388E-445B-A25A-8363FF4CF43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Koffie</a:t>
            </a:r>
            <a:endParaRPr lang="nl-NL" dirty="0"/>
          </a:p>
        </p:txBody>
      </p:sp>
      <p:sp>
        <p:nvSpPr>
          <p:cNvPr id="11" name="Ondertitel 10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Enkele wetenswaardigheden</a:t>
            </a:r>
            <a:endParaRPr lang="nl-N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nl-NL" dirty="0" smtClean="0"/>
              <a:t>Koffiefeitjes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Koffie is een warme drank </a:t>
            </a:r>
          </a:p>
          <a:p>
            <a:r>
              <a:rPr lang="nl-NL" dirty="0" smtClean="0"/>
              <a:t>Het bevat onder andere het oppeppende middel cafeïne. </a:t>
            </a:r>
          </a:p>
          <a:p>
            <a:r>
              <a:rPr lang="nl-NL" dirty="0" smtClean="0"/>
              <a:t>Het is gemaakt van de gemalen gedroogde en geroosterde bonen van de koffieplant. </a:t>
            </a:r>
          </a:p>
          <a:p>
            <a:r>
              <a:rPr lang="nl-NL" dirty="0" smtClean="0"/>
              <a:t>De bonen worden gemalen en ongemalen verkocht.</a:t>
            </a:r>
            <a:endParaRPr lang="nl-NL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nl-NL" dirty="0" smtClean="0"/>
              <a:t>Grootste koffieproducenten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r>
              <a:rPr lang="nl-NL" dirty="0" smtClean="0"/>
              <a:t>Brazilië</a:t>
            </a:r>
          </a:p>
          <a:p>
            <a:r>
              <a:rPr lang="nl-NL" dirty="0" smtClean="0"/>
              <a:t>Vietnam</a:t>
            </a:r>
          </a:p>
          <a:p>
            <a:r>
              <a:rPr lang="nl-NL" dirty="0" smtClean="0"/>
              <a:t>Colombia</a:t>
            </a:r>
          </a:p>
          <a:p>
            <a:r>
              <a:rPr lang="nl-NL" dirty="0" smtClean="0"/>
              <a:t>Indonesië</a:t>
            </a:r>
            <a:endParaRPr lang="nl-NL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Dranken met koffie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Frappé </a:t>
            </a:r>
          </a:p>
          <a:p>
            <a:pPr>
              <a:buNone/>
            </a:pPr>
            <a:r>
              <a:rPr lang="nl-NL" dirty="0" smtClean="0"/>
              <a:t>Irish coffee </a:t>
            </a:r>
          </a:p>
          <a:p>
            <a:pPr>
              <a:buNone/>
            </a:pPr>
            <a:r>
              <a:rPr lang="nl-NL" dirty="0" smtClean="0"/>
              <a:t>Pharisäer </a:t>
            </a:r>
          </a:p>
          <a:p>
            <a:pPr>
              <a:buNone/>
            </a:pPr>
            <a:r>
              <a:rPr lang="nl-NL" dirty="0" smtClean="0"/>
              <a:t>Dockumer koffie </a:t>
            </a:r>
          </a:p>
          <a:p>
            <a:pPr>
              <a:buNone/>
            </a:pPr>
            <a:r>
              <a:rPr lang="nl-NL" dirty="0" smtClean="0"/>
              <a:t>Cappuccino </a:t>
            </a:r>
          </a:p>
          <a:p>
            <a:pPr>
              <a:buNone/>
            </a:pPr>
            <a:r>
              <a:rPr lang="nl-NL" dirty="0" smtClean="0"/>
              <a:t>Espresso </a:t>
            </a:r>
          </a:p>
          <a:p>
            <a:pPr>
              <a:buNone/>
            </a:pPr>
            <a:r>
              <a:rPr lang="nl-NL" dirty="0" smtClean="0"/>
              <a:t>Carajillo </a:t>
            </a:r>
          </a:p>
          <a:p>
            <a:endParaRPr lang="nl-NL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58</Words>
  <Application>Microsoft Office PowerPoint</Application>
  <PresentationFormat>Diavoorstelling (4:3)</PresentationFormat>
  <Paragraphs>20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Office-thema</vt:lpstr>
      <vt:lpstr>Koffie</vt:lpstr>
      <vt:lpstr>Koffiefeitjes</vt:lpstr>
      <vt:lpstr>Grootste koffieproducenten</vt:lpstr>
      <vt:lpstr>Dranken met koffie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Koffie</dc:title>
  <dc:creator>Josée de Heus</dc:creator>
  <cp:lastModifiedBy>Instruct - Paula Felix</cp:lastModifiedBy>
  <cp:revision>15</cp:revision>
  <dcterms:created xsi:type="dcterms:W3CDTF">2008-10-07T09:18:07Z</dcterms:created>
  <dcterms:modified xsi:type="dcterms:W3CDTF">2013-06-13T08:28:43Z</dcterms:modified>
</cp:coreProperties>
</file>