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9" r:id="rId4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7" d="100"/>
          <a:sy n="107" d="100"/>
        </p:scale>
        <p:origin x="114" y="12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Vrije vorm 6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8" name="Vrije vorm 7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Titel 8"/>
          <p:cNvSpPr>
            <a:spLocks noGrp="1"/>
          </p:cNvSpPr>
          <p:nvPr>
            <p:ph type="ctrTitle"/>
          </p:nvPr>
        </p:nvSpPr>
        <p:spPr>
          <a:xfrm>
            <a:off x="429064" y="3337560"/>
            <a:ext cx="6480048" cy="2301240"/>
          </a:xfrm>
        </p:spPr>
        <p:txBody>
          <a:bodyPr rIns="45720" anchor="t"/>
          <a:lstStyle>
            <a:lvl1pPr algn="r">
              <a:defRPr lang="en-US" b="1" cap="all" baseline="0" dirty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17" name="Ondertitel 16"/>
          <p:cNvSpPr>
            <a:spLocks noGrp="1"/>
          </p:cNvSpPr>
          <p:nvPr>
            <p:ph type="subTitle" idx="1"/>
          </p:nvPr>
        </p:nvSpPr>
        <p:spPr>
          <a:xfrm>
            <a:off x="433050" y="1544812"/>
            <a:ext cx="6480048" cy="1752600"/>
          </a:xfrm>
        </p:spPr>
        <p:txBody>
          <a:bodyPr tIns="0" rIns="45720" bIns="0" anchor="b">
            <a:normAutofit/>
          </a:bodyPr>
          <a:lstStyle>
            <a:lvl1pPr marL="0" indent="0" algn="r">
              <a:buNone/>
              <a:defRPr sz="2000">
                <a:solidFill>
                  <a:schemeClr val="tx1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nl-NL" smtClean="0"/>
              <a:t>Klik om het opmaakprofiel van de modelondertitel te bewerken</a:t>
            </a:r>
            <a:endParaRPr kumimoji="0" lang="en-US"/>
          </a:p>
        </p:txBody>
      </p:sp>
      <p:sp>
        <p:nvSpPr>
          <p:cNvPr id="30" name="Tijdelijke aanduiding voor datum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5C3E5A-7212-4C70-BE95-047DC41442DA}" type="datetimeFigureOut">
              <a:rPr lang="nl-NL" smtClean="0"/>
              <a:pPr/>
              <a:t>13-6-2013</a:t>
            </a:fld>
            <a:endParaRPr lang="nl-NL"/>
          </a:p>
        </p:txBody>
      </p:sp>
      <p:sp>
        <p:nvSpPr>
          <p:cNvPr id="19" name="Tijdelijke aanduiding voor voettekst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27" name="Tijdelijke aanduiding voor dianumm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BEEF9D-B568-40F8-89CA-AE9DE8F5480A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5C3E5A-7212-4C70-BE95-047DC41442DA}" type="datetimeFigureOut">
              <a:rPr lang="nl-NL" smtClean="0"/>
              <a:pPr/>
              <a:t>13-6-2013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BEEF9D-B568-40F8-89CA-AE9DE8F5480A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5C3E5A-7212-4C70-BE95-047DC41442DA}" type="datetimeFigureOut">
              <a:rPr lang="nl-NL" smtClean="0"/>
              <a:pPr/>
              <a:t>13-6-2013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BEEF9D-B568-40F8-89CA-AE9DE8F5480A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kumimoji="0" lang="nl-NL" dirty="0" smtClean="0"/>
              <a:t>Klik om de stijl te bewerken</a:t>
            </a:r>
            <a:endParaRPr kumimoji="0" lang="en-US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5C3E5A-7212-4C70-BE95-047DC41442DA}" type="datetimeFigureOut">
              <a:rPr lang="nl-NL" smtClean="0"/>
              <a:pPr/>
              <a:t>13-6-2013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BEEF9D-B568-40F8-89CA-AE9DE8F5480A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ekop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Vrije vorm 6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Vrije vorm 8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85800" y="3583837"/>
            <a:ext cx="6629400" cy="1826363"/>
          </a:xfrm>
        </p:spPr>
        <p:txBody>
          <a:bodyPr tIns="0" bIns="0" anchor="t"/>
          <a:lstStyle>
            <a:lvl1pPr algn="l">
              <a:buNone/>
              <a:defRPr sz="4200" b="1" cap="none" baseline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685800" y="2485800"/>
            <a:ext cx="6629400" cy="1066688"/>
          </a:xfrm>
        </p:spPr>
        <p:txBody>
          <a:bodyPr lIns="45720" tIns="0" rIns="45720" bIns="0" anchor="b"/>
          <a:lstStyle>
            <a:lvl1pPr marL="0" indent="0" algn="l">
              <a:buNone/>
              <a:defRPr sz="2000">
                <a:solidFill>
                  <a:schemeClr val="tx1"/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5C3E5A-7212-4C70-BE95-047DC41442DA}" type="datetimeFigureOut">
              <a:rPr lang="nl-NL" smtClean="0"/>
              <a:pPr/>
              <a:t>13-6-2013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BEEF9D-B568-40F8-89CA-AE9DE8F5480A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</p:spPr>
        <p:txBody>
          <a:bodyPr/>
          <a:lstStyle/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26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5C3E5A-7212-4C70-BE95-047DC41442DA}" type="datetimeFigureOut">
              <a:rPr lang="nl-NL" smtClean="0"/>
              <a:pPr/>
              <a:t>13-6-2013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BEEF9D-B568-40F8-89CA-AE9DE8F5480A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5486400"/>
            <a:ext cx="4040188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3"/>
          </p:nvPr>
        </p:nvSpPr>
        <p:spPr>
          <a:xfrm>
            <a:off x="4645025" y="5486400"/>
            <a:ext cx="4041775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</p:txBody>
      </p:sp>
      <p:sp>
        <p:nvSpPr>
          <p:cNvPr id="5" name="Tijdelijke aanduiding voor inhoud 4"/>
          <p:cNvSpPr>
            <a:spLocks noGrp="1"/>
          </p:cNvSpPr>
          <p:nvPr>
            <p:ph sz="quarter" idx="2"/>
          </p:nvPr>
        </p:nvSpPr>
        <p:spPr>
          <a:xfrm>
            <a:off x="457200" y="1516912"/>
            <a:ext cx="4040188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1516912"/>
            <a:ext cx="4041775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5C3E5A-7212-4C70-BE95-047DC41442DA}" type="datetimeFigureOut">
              <a:rPr lang="nl-NL" smtClean="0"/>
              <a:pPr/>
              <a:t>13-6-2013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BEEF9D-B568-40F8-89CA-AE9DE8F5480A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4320"/>
            <a:ext cx="7470648" cy="1143000"/>
          </a:xfrm>
        </p:spPr>
        <p:txBody>
          <a:bodyPr anchor="ctr"/>
          <a:lstStyle>
            <a:lvl1pPr algn="l">
              <a:defRPr sz="4600"/>
            </a:lvl1pPr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5C3E5A-7212-4C70-BE95-047DC41442DA}" type="datetimeFigureOut">
              <a:rPr lang="nl-NL" smtClean="0"/>
              <a:pPr/>
              <a:t>13-6-2013</a:t>
            </a:fld>
            <a:endParaRPr lang="nl-NL"/>
          </a:p>
        </p:txBody>
      </p:sp>
      <p:sp>
        <p:nvSpPr>
          <p:cNvPr id="8" name="Tijdelijke aanduiding voor dianumm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0BBEEF9D-B568-40F8-89CA-AE9DE8F5480A}" type="slidenum">
              <a:rPr lang="nl-NL" smtClean="0"/>
              <a:pPr/>
              <a:t>‹nr.›</a:t>
            </a:fld>
            <a:endParaRPr lang="nl-NL"/>
          </a:p>
        </p:txBody>
      </p:sp>
      <p:sp>
        <p:nvSpPr>
          <p:cNvPr id="9" name="Tijdelijke aanduiding voor voettekst 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5C3E5A-7212-4C70-BE95-047DC41442DA}" type="datetimeFigureOut">
              <a:rPr lang="nl-NL" smtClean="0"/>
              <a:pPr/>
              <a:t>13-6-2013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BEEF9D-B568-40F8-89CA-AE9DE8F5480A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1185528"/>
            <a:ext cx="3200400" cy="730250"/>
          </a:xfrm>
        </p:spPr>
        <p:txBody>
          <a:bodyPr tIns="0" bIns="0" anchor="t"/>
          <a:lstStyle>
            <a:lvl1pPr algn="l">
              <a:buNone/>
              <a:defRPr sz="1800" b="1">
                <a:solidFill>
                  <a:schemeClr val="accent1"/>
                </a:solidFill>
              </a:defRPr>
            </a:lvl1pPr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2"/>
          </p:nvPr>
        </p:nvSpPr>
        <p:spPr>
          <a:xfrm>
            <a:off x="457200" y="214424"/>
            <a:ext cx="2743200" cy="914400"/>
          </a:xfrm>
        </p:spPr>
        <p:txBody>
          <a:bodyPr lIns="45720" tIns="0" rIns="45720" bIns="0" anchor="b"/>
          <a:lstStyle>
            <a:lvl1pPr marL="0" indent="0" algn="l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1"/>
          </p:nvPr>
        </p:nvSpPr>
        <p:spPr>
          <a:xfrm>
            <a:off x="457200" y="1981200"/>
            <a:ext cx="7086600" cy="38100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5C3E5A-7212-4C70-BE95-047DC41442DA}" type="datetimeFigureOut">
              <a:rPr lang="nl-NL" smtClean="0"/>
              <a:pPr/>
              <a:t>13-6-2013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>
          <a:xfrm>
            <a:off x="8156448" y="6422064"/>
            <a:ext cx="762000" cy="365125"/>
          </a:xfrm>
        </p:spPr>
        <p:txBody>
          <a:bodyPr/>
          <a:lstStyle/>
          <a:p>
            <a:fld id="{0BBEEF9D-B568-40F8-89CA-AE9DE8F5480A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5556732" y="1705709"/>
            <a:ext cx="3053868" cy="1253808"/>
          </a:xfrm>
        </p:spPr>
        <p:txBody>
          <a:bodyPr anchor="b"/>
          <a:lstStyle>
            <a:lvl1pPr algn="l">
              <a:buNone/>
              <a:defRPr sz="2200" b="1">
                <a:solidFill>
                  <a:schemeClr val="accent1"/>
                </a:solidFill>
              </a:defRPr>
            </a:lvl1pPr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065628" y="1019907"/>
            <a:ext cx="4114800" cy="4114800"/>
          </a:xfrm>
          <a:prstGeom prst="ellipse">
            <a:avLst/>
          </a:prstGeom>
          <a:solidFill>
            <a:schemeClr val="bg2">
              <a:shade val="50000"/>
            </a:schemeClr>
          </a:solidFill>
          <a:ln w="50800" cap="flat">
            <a:solidFill>
              <a:schemeClr val="bg2"/>
            </a:solidFill>
            <a:miter lim="800000"/>
          </a:ln>
          <a:effectLst>
            <a:outerShdw blurRad="152000" dist="345000" dir="5400000" sx="-80000" sy="-18000" rotWithShape="0">
              <a:srgbClr val="000000">
                <a:alpha val="25000"/>
              </a:srgbClr>
            </a:outerShdw>
          </a:effectLst>
          <a:scene3d>
            <a:camera prst="orthographicFront"/>
            <a:lightRig rig="contrasting" dir="t">
              <a:rot lat="0" lon="0" rev="2400000"/>
            </a:lightRig>
          </a:scene3d>
          <a:sp3d contourW="7620">
            <a:bevelT w="63500" h="63500"/>
            <a:contourClr>
              <a:schemeClr val="bg2">
                <a:shade val="50000"/>
              </a:schemeClr>
            </a:contourClr>
          </a:sp3d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nl-NL" smtClean="0"/>
              <a:t>Klik op het pictogram als u een afbeelding wilt toevoegen</a:t>
            </a:r>
            <a:endParaRPr kumimoji="0" lang="en-US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5556734" y="2998765"/>
            <a:ext cx="3053866" cy="2663482"/>
          </a:xfrm>
        </p:spPr>
        <p:txBody>
          <a:bodyPr lIns="45720" rIns="45720"/>
          <a:lstStyle>
            <a:lvl1pPr marL="0" indent="0">
              <a:buFontTx/>
              <a:buNone/>
              <a:defRPr sz="1200"/>
            </a:lvl1pPr>
            <a:lvl2pPr>
              <a:buFontTx/>
              <a:buNone/>
              <a:defRPr sz="1200"/>
            </a:lvl2pPr>
            <a:lvl3pPr>
              <a:buFontTx/>
              <a:buNone/>
              <a:defRPr sz="1000"/>
            </a:lvl3pPr>
            <a:lvl4pPr>
              <a:buFontTx/>
              <a:buNone/>
              <a:defRPr sz="900"/>
            </a:lvl4pPr>
            <a:lvl5pPr>
              <a:buFontTx/>
              <a:buNone/>
              <a:defRPr sz="900"/>
            </a:lvl5pPr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>
          <a:xfrm>
            <a:off x="457200" y="6422064"/>
            <a:ext cx="2133600" cy="365125"/>
          </a:xfrm>
        </p:spPr>
        <p:txBody>
          <a:bodyPr/>
          <a:lstStyle/>
          <a:p>
            <a:fld id="{C65C3E5A-7212-4C70-BE95-047DC41442DA}" type="datetimeFigureOut">
              <a:rPr lang="nl-NL" smtClean="0"/>
              <a:pPr/>
              <a:t>13-6-2013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BEEF9D-B568-40F8-89CA-AE9DE8F5480A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Vrije vorm 11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Vrije vorm 15"/>
          <p:cNvSpPr>
            <a:spLocks/>
          </p:cNvSpPr>
          <p:nvPr/>
        </p:nvSpPr>
        <p:spPr bwMode="auto">
          <a:xfrm>
            <a:off x="7315200" y="0"/>
            <a:ext cx="1828800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2082" y="1734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Tijdelijke aanduiding voor titel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lIns="45720" rIns="45720" anchor="ctr">
            <a:normAutofit/>
          </a:bodyPr>
          <a:lstStyle/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0" name="Tijdelijke aanduiding voor tekst 29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525963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nl-NL" smtClean="0"/>
              <a:t>Klik om de modelstijlen te bewerken</a:t>
            </a:r>
          </a:p>
          <a:p>
            <a:pPr lvl="1" eaLnBrk="1" latinLnBrk="0" hangingPunct="1"/>
            <a:r>
              <a:rPr kumimoji="0" lang="nl-NL" smtClean="0"/>
              <a:t>Tweede niveau</a:t>
            </a:r>
          </a:p>
          <a:p>
            <a:pPr lvl="2" eaLnBrk="1" latinLnBrk="0" hangingPunct="1"/>
            <a:r>
              <a:rPr kumimoji="0" lang="nl-NL" smtClean="0"/>
              <a:t>Derde niveau</a:t>
            </a:r>
          </a:p>
          <a:p>
            <a:pPr lvl="3" eaLnBrk="1" latinLnBrk="0" hangingPunct="1"/>
            <a:r>
              <a:rPr kumimoji="0" lang="nl-NL" smtClean="0"/>
              <a:t>Vierde niveau</a:t>
            </a:r>
          </a:p>
          <a:p>
            <a:pPr lvl="4" eaLnBrk="1" latinLnBrk="0" hangingPunct="1"/>
            <a:r>
              <a:rPr kumimoji="0" lang="nl-NL" smtClean="0"/>
              <a:t>Vijfde niveau</a:t>
            </a:r>
            <a:endParaRPr kumimoji="0" lang="en-US"/>
          </a:p>
        </p:txBody>
      </p:sp>
      <p:sp>
        <p:nvSpPr>
          <p:cNvPr id="10" name="Tijdelijke aanduiding voor datum 9"/>
          <p:cNvSpPr>
            <a:spLocks noGrp="1"/>
          </p:cNvSpPr>
          <p:nvPr>
            <p:ph type="dt" sz="half" idx="2"/>
          </p:nvPr>
        </p:nvSpPr>
        <p:spPr>
          <a:xfrm>
            <a:off x="457200" y="6422064"/>
            <a:ext cx="2133600" cy="365125"/>
          </a:xfrm>
          <a:prstGeom prst="rect">
            <a:avLst/>
          </a:prstGeom>
        </p:spPr>
        <p:txBody>
          <a:bodyPr vert="horz" bIns="0" anchor="b"/>
          <a:lstStyle>
            <a:lvl1pPr algn="l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C65C3E5A-7212-4C70-BE95-047DC41442DA}" type="datetimeFigureOut">
              <a:rPr lang="nl-NL" smtClean="0"/>
              <a:pPr/>
              <a:t>13-6-2013</a:t>
            </a:fld>
            <a:endParaRPr lang="nl-NL"/>
          </a:p>
        </p:txBody>
      </p:sp>
      <p:sp>
        <p:nvSpPr>
          <p:cNvPr id="22" name="Tijdelijke aanduiding voor voettekst 21"/>
          <p:cNvSpPr>
            <a:spLocks noGrp="1"/>
          </p:cNvSpPr>
          <p:nvPr>
            <p:ph type="ftr" sz="quarter" idx="3"/>
          </p:nvPr>
        </p:nvSpPr>
        <p:spPr>
          <a:xfrm>
            <a:off x="3124200" y="6422064"/>
            <a:ext cx="2895600" cy="365125"/>
          </a:xfrm>
          <a:prstGeom prst="rect">
            <a:avLst/>
          </a:prstGeom>
        </p:spPr>
        <p:txBody>
          <a:bodyPr vert="horz" lIns="0" rIns="0" bIns="0" anchor="b"/>
          <a:lstStyle>
            <a:lvl1pPr algn="ct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18" name="Tijdelijke aanduiding voor dianummer 17"/>
          <p:cNvSpPr>
            <a:spLocks noGrp="1"/>
          </p:cNvSpPr>
          <p:nvPr>
            <p:ph type="sldNum" sz="quarter" idx="4"/>
          </p:nvPr>
        </p:nvSpPr>
        <p:spPr>
          <a:xfrm>
            <a:off x="8153400" y="6422064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0BBEEF9D-B568-40F8-89CA-AE9DE8F5480A}" type="slidenum">
              <a:rPr lang="nl-NL" smtClean="0"/>
              <a:pPr/>
              <a:t>‹nr.›</a:t>
            </a:fld>
            <a:endParaRPr lang="nl-NL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4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20624" indent="-384048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"/>
        <a:defRPr kumimoji="0"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722376" indent="-274320" algn="l" rtl="0" eaLnBrk="1" latinLnBrk="0" hangingPunct="1">
        <a:spcBef>
          <a:spcPct val="20000"/>
        </a:spcBef>
        <a:buClr>
          <a:schemeClr val="accent1"/>
        </a:buClr>
        <a:buSzPct val="90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56032" algn="l" rtl="0" eaLnBrk="1" latinLnBrk="0" hangingPunct="1">
        <a:spcBef>
          <a:spcPct val="20000"/>
        </a:spcBef>
        <a:buClr>
          <a:schemeClr val="accent2"/>
        </a:buClr>
        <a:buSzPct val="85000"/>
        <a:buFont typeface="Arial"/>
        <a:buChar char="○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37744" algn="l" rtl="0" eaLnBrk="1" latinLnBrk="0" hangingPunct="1">
        <a:spcBef>
          <a:spcPct val="20000"/>
        </a:spcBef>
        <a:buClr>
          <a:schemeClr val="accent3"/>
        </a:buClr>
        <a:buSzPct val="90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90472" indent="-182880" algn="l" rtl="0" eaLnBrk="1" latinLnBrk="0" hangingPunct="1">
        <a:spcBef>
          <a:spcPct val="20000"/>
        </a:spcBef>
        <a:buClr>
          <a:schemeClr val="accent4"/>
        </a:buClr>
        <a:buSzPct val="100000"/>
        <a:buFont typeface="Arial"/>
        <a:buChar char="-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00784" indent="-182880" algn="l" rtl="0" eaLnBrk="1" latinLnBrk="0" hangingPunct="1">
        <a:spcBef>
          <a:spcPct val="20000"/>
        </a:spcBef>
        <a:buClr>
          <a:schemeClr val="accent5"/>
        </a:buClr>
        <a:buFont typeface="Arial"/>
        <a:buChar char="-"/>
        <a:defRPr kumimoji="0" sz="20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100000"/>
        <a:buFont typeface="Arial"/>
        <a:buChar char="•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39696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▪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331720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SmartArt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>Tekst en vormen</a:t>
            </a:r>
            <a:endParaRPr lang="nl-NL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 vert="horz" lIns="45720" rIns="45720" anchor="ctr">
            <a:normAutofit/>
          </a:bodyPr>
          <a:lstStyle/>
          <a:p>
            <a:r>
              <a:rPr lang="nl-NL" dirty="0" smtClean="0"/>
              <a:t>Van tekst naar </a:t>
            </a:r>
            <a:r>
              <a:rPr lang="nl-NL" dirty="0" err="1" smtClean="0"/>
              <a:t>SmartArt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smtClean="0"/>
              <a:t>Markttrends</a:t>
            </a:r>
            <a:endParaRPr lang="nl-NL" dirty="0" smtClean="0"/>
          </a:p>
          <a:p>
            <a:r>
              <a:rPr lang="nl-NL" smtClean="0"/>
              <a:t>Onderzoek</a:t>
            </a:r>
            <a:endParaRPr lang="nl-NL" dirty="0" smtClean="0"/>
          </a:p>
          <a:p>
            <a:r>
              <a:rPr lang="nl-NL" smtClean="0"/>
              <a:t>Advertentiecampagne</a:t>
            </a:r>
          </a:p>
          <a:p>
            <a:r>
              <a:rPr lang="nl-NL" smtClean="0"/>
              <a:t>Verkoopstijging</a:t>
            </a:r>
            <a:endParaRPr lang="nl-NL" dirty="0" smtClean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Organigram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echnisch">
  <a:themeElements>
    <a:clrScheme name="Technisch">
      <a:dk1>
        <a:sysClr val="windowText" lastClr="000000"/>
      </a:dk1>
      <a:lt1>
        <a:sysClr val="window" lastClr="FFFFFF"/>
      </a:lt1>
      <a:dk2>
        <a:srgbClr val="3B3B3B"/>
      </a:dk2>
      <a:lt2>
        <a:srgbClr val="D4D2D0"/>
      </a:lt2>
      <a:accent1>
        <a:srgbClr val="6EA0B0"/>
      </a:accent1>
      <a:accent2>
        <a:srgbClr val="CCAF0A"/>
      </a:accent2>
      <a:accent3>
        <a:srgbClr val="8D89A4"/>
      </a:accent3>
      <a:accent4>
        <a:srgbClr val="748560"/>
      </a:accent4>
      <a:accent5>
        <a:srgbClr val="9E9273"/>
      </a:accent5>
      <a:accent6>
        <a:srgbClr val="7E848D"/>
      </a:accent6>
      <a:hlink>
        <a:srgbClr val="00C8C3"/>
      </a:hlink>
      <a:folHlink>
        <a:srgbClr val="A116E0"/>
      </a:folHlink>
    </a:clrScheme>
    <a:fontScheme name="Technisch">
      <a:majorFont>
        <a:latin typeface="Franklin Gothic Book"/>
        <a:ea typeface=""/>
        <a:cs typeface=""/>
        <a:font script="Jpan" typeface="ＭＳ Ｐゴシック"/>
        <a:font script="Hang" typeface="HY견고딕"/>
        <a:font script="Hans" typeface="宋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HGｺﾞｼｯｸM"/>
        <a:font script="Hang" typeface="HY중고딕"/>
        <a:font script="Hans" typeface="黑体"/>
        <a:font script="Hant" typeface="微軟正黑體"/>
        <a:font script="Arab" typeface="Tahoma"/>
        <a:font script="Hebr" typeface="Levenim MT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Technisch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</a:schemeClr>
            </a:gs>
            <a:gs pos="68000">
              <a:schemeClr val="phClr">
                <a:tint val="77000"/>
              </a:schemeClr>
            </a:gs>
            <a:gs pos="81000">
              <a:schemeClr val="phClr">
                <a:tint val="79000"/>
              </a:schemeClr>
            </a:gs>
            <a:gs pos="86000">
              <a:schemeClr val="phClr">
                <a:tint val="73000"/>
              </a:schemeClr>
            </a:gs>
            <a:gs pos="100000">
              <a:schemeClr val="phClr">
                <a:tint val="35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3000"/>
                <a:satMod val="150000"/>
              </a:schemeClr>
            </a:gs>
            <a:gs pos="25000">
              <a:schemeClr val="phClr">
                <a:tint val="96000"/>
                <a:shade val="80000"/>
                <a:satMod val="105000"/>
              </a:schemeClr>
            </a:gs>
            <a:gs pos="38000">
              <a:schemeClr val="phClr">
                <a:tint val="96000"/>
                <a:shade val="59000"/>
                <a:satMod val="120000"/>
              </a:schemeClr>
            </a:gs>
            <a:gs pos="55000">
              <a:schemeClr val="phClr">
                <a:shade val="57000"/>
                <a:satMod val="120000"/>
              </a:schemeClr>
            </a:gs>
            <a:gs pos="80000">
              <a:schemeClr val="phClr">
                <a:shade val="56000"/>
                <a:satMod val="145000"/>
              </a:schemeClr>
            </a:gs>
            <a:gs pos="88000">
              <a:schemeClr val="phClr">
                <a:shade val="63000"/>
                <a:satMod val="160000"/>
              </a:schemeClr>
            </a:gs>
            <a:gs pos="100000">
              <a:schemeClr val="phClr">
                <a:tint val="99555"/>
                <a:satMod val="155000"/>
              </a:schemeClr>
            </a:gs>
          </a:gsLst>
          <a:lin ang="5400000" scaled="1"/>
        </a:gradFill>
      </a:fillStyleLst>
      <a:lnStyleLst>
        <a:ln w="9525" cap="flat" cmpd="sng" algn="ctr">
          <a:solidFill>
            <a:schemeClr val="phClr">
              <a:shade val="60000"/>
              <a:satMod val="300000"/>
            </a:schemeClr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glow rad="635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00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62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  <a:scene3d>
            <a:camera prst="orthographicFront" fov="0">
              <a:rot lat="0" lon="0" rev="0"/>
            </a:camera>
            <a:lightRig rig="harsh" dir="t">
              <a:rot lat="6000000" lon="6000000" rev="0"/>
            </a:lightRig>
          </a:scene3d>
          <a:sp3d contourW="10000" prstMaterial="metal">
            <a:bevelT w="20000" h="9000" prst="softRound"/>
            <a:contourClr>
              <a:schemeClr val="phClr">
                <a:shade val="30000"/>
                <a:satMod val="2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0000"/>
                <a:satMod val="150000"/>
              </a:schemeClr>
            </a:gs>
            <a:gs pos="30000">
              <a:schemeClr val="phClr">
                <a:shade val="60000"/>
                <a:satMod val="150000"/>
              </a:schemeClr>
            </a:gs>
            <a:gs pos="100000">
              <a:schemeClr val="phClr">
                <a:tint val="83000"/>
                <a:satMod val="200000"/>
              </a:schemeClr>
            </a:gs>
          </a:gsLst>
          <a:lin ang="13000000" scaled="0"/>
        </a:gradFill>
        <a:gradFill rotWithShape="1">
          <a:gsLst>
            <a:gs pos="0">
              <a:schemeClr val="phClr">
                <a:tint val="78000"/>
                <a:satMod val="220000"/>
              </a:schemeClr>
            </a:gs>
            <a:gs pos="100000">
              <a:schemeClr val="phClr">
                <a:shade val="35000"/>
                <a:satMod val="155000"/>
              </a:schemeClr>
            </a:gs>
          </a:gsLst>
          <a:path path="circle">
            <a:fillToRect l="60000" t="50000" r="4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Technic</Template>
  <TotalTime>357</TotalTime>
  <Words>13</Words>
  <Application>Microsoft Office PowerPoint</Application>
  <PresentationFormat>Diavoorstelling (4:3)</PresentationFormat>
  <Paragraphs>8</Paragraphs>
  <Slides>3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3</vt:i4>
      </vt:variant>
    </vt:vector>
  </HeadingPairs>
  <TitlesOfParts>
    <vt:vector size="7" baseType="lpstr">
      <vt:lpstr>Arial</vt:lpstr>
      <vt:lpstr>Franklin Gothic Book</vt:lpstr>
      <vt:lpstr>Wingdings 2</vt:lpstr>
      <vt:lpstr>Technisch</vt:lpstr>
      <vt:lpstr>SmartArt</vt:lpstr>
      <vt:lpstr>Van tekst naar SmartArt</vt:lpstr>
      <vt:lpstr>Organigram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SmartArt</dc:title>
  <dc:creator>Josee</dc:creator>
  <cp:lastModifiedBy>Instruct - Paula Felix</cp:lastModifiedBy>
  <cp:revision>39</cp:revision>
  <dcterms:created xsi:type="dcterms:W3CDTF">2008-02-27T09:18:05Z</dcterms:created>
  <dcterms:modified xsi:type="dcterms:W3CDTF">2013-06-13T08:26:06Z</dcterms:modified>
</cp:coreProperties>
</file>

<file path=docProps/thumbnail.jpeg>
</file>