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44" r:id="rId1"/>
  </p:sldMasterIdLst>
  <p:notesMasterIdLst>
    <p:notesMasterId r:id="rId9"/>
  </p:notesMasterIdLst>
  <p:handoutMasterIdLst>
    <p:handoutMasterId r:id="rId10"/>
  </p:handoutMasterIdLst>
  <p:sldIdLst>
    <p:sldId id="256" r:id="rId2"/>
    <p:sldId id="265" r:id="rId3"/>
    <p:sldId id="266" r:id="rId4"/>
    <p:sldId id="267" r:id="rId5"/>
    <p:sldId id="258" r:id="rId6"/>
    <p:sldId id="263" r:id="rId7"/>
    <p:sldId id="264" r:id="rId8"/>
  </p:sldIdLst>
  <p:sldSz cx="9144000" cy="6858000" type="screen4x3"/>
  <p:notesSz cx="6858000" cy="9144000"/>
  <p:defaultTextStyle>
    <a:defPPr>
      <a:defRPr lang="nl-NL"/>
    </a:defPPr>
    <a:lvl1pPr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i="1" u="sng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66"/>
    <a:srgbClr val="FF3300"/>
    <a:srgbClr val="FFFF00"/>
    <a:srgbClr val="996633"/>
    <a:srgbClr val="FF99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6" autoAdjust="0"/>
    <p:restoredTop sz="94595" autoAdjust="0"/>
  </p:normalViewPr>
  <p:slideViewPr>
    <p:cSldViewPr>
      <p:cViewPr varScale="1">
        <p:scale>
          <a:sx n="104" d="100"/>
          <a:sy n="104" d="100"/>
        </p:scale>
        <p:origin x="11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4865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 defTabSz="762000">
              <a:defRPr sz="1000" u="none"/>
            </a:lvl1pPr>
          </a:lstStyle>
          <a:p>
            <a:endParaRPr lang="nl-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62000">
              <a:defRPr sz="1000" u="none"/>
            </a:lvl1pPr>
          </a:lstStyle>
          <a:p>
            <a:endParaRPr lang="nl-NL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 defTabSz="762000">
              <a:defRPr sz="1000" u="none"/>
            </a:lvl1pPr>
          </a:lstStyle>
          <a:p>
            <a:endParaRPr lang="nl-N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62000">
              <a:defRPr sz="1000" u="none"/>
            </a:lvl1pPr>
          </a:lstStyle>
          <a:p>
            <a:fld id="{D451D837-E4DE-4A37-ACDC-EAF6D14DA732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301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Deense waddeneilanden</a:t>
            </a:r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D1CF1-B5F5-4B3C-A0FF-16F9B99FA5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Deense waddeneilanden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72D12-E53B-4EF1-9690-072F53FCDD3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Deense waddeneilanden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460B1-922B-45EB-A61E-2E02EA2AAEC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dirty="0" smtClean="0"/>
              <a:t>Klik om de modelstijlen te bewerken</a:t>
            </a:r>
          </a:p>
          <a:p>
            <a:pPr lvl="1" eaLnBrk="1" latinLnBrk="0" hangingPunct="1"/>
            <a:r>
              <a:rPr lang="nl-NL" dirty="0" smtClean="0"/>
              <a:t>Tweede niveau</a:t>
            </a:r>
          </a:p>
          <a:p>
            <a:pPr lvl="2" eaLnBrk="1" latinLnBrk="0" hangingPunct="1"/>
            <a:r>
              <a:rPr lang="nl-NL" dirty="0" smtClean="0"/>
              <a:t>Derde niveau</a:t>
            </a:r>
          </a:p>
          <a:p>
            <a:pPr lvl="3" eaLnBrk="1" latinLnBrk="0" hangingPunct="1"/>
            <a:r>
              <a:rPr lang="nl-NL" dirty="0" smtClean="0"/>
              <a:t>Vierde niveau</a:t>
            </a:r>
          </a:p>
          <a:p>
            <a:pPr lvl="4" eaLnBrk="1" latinLnBrk="0" hangingPunct="1"/>
            <a:r>
              <a:rPr lang="nl-NL" dirty="0" smtClean="0"/>
              <a:t>Vijfde niveau</a:t>
            </a:r>
            <a:endParaRPr kumimoji="0"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u="none"/>
            </a:lvl1pPr>
          </a:lstStyle>
          <a:p>
            <a:r>
              <a:rPr lang="nl-NL" dirty="0" smtClean="0"/>
              <a:t>Deense waddeneilanden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u="none"/>
            </a:lvl1pPr>
          </a:lstStyle>
          <a:p>
            <a:fld id="{0F5646B9-0566-4659-BC55-3C5DD703E63C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Deense waddeneilanden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A6A5-D2EE-413B-82B8-AED6230D435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Deense waddeneilanden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73C1E-AF85-4DBF-83F4-EFB75E6D48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Deense waddeneilanden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D304D-7776-4B85-991A-34A0A1C98AF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Deense waddeneilanden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F3B0F-12E0-41AC-99DC-B5C26B45554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Deense waddeneilanden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2C4B-52C4-4647-882D-AFED1611D9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Deense waddeneilanden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121-E9B4-46C3-814A-C2F6ABD6484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met één afgeknipte en afgeronde hoek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ige driehoe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Deense waddeneilanden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9D1A76-0B3C-4E41-847E-BA84CCE3943A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Vrije v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rije v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dirty="0" smtClean="0"/>
              <a:t>Klik om de modelstijlen te bewerken</a:t>
            </a:r>
          </a:p>
          <a:p>
            <a:pPr lvl="1" eaLnBrk="1" latinLnBrk="0" hangingPunct="1"/>
            <a:r>
              <a:rPr kumimoji="0" lang="nl-NL" dirty="0" smtClean="0"/>
              <a:t>Tweede niveau</a:t>
            </a:r>
          </a:p>
          <a:p>
            <a:pPr lvl="2" eaLnBrk="1" latinLnBrk="0" hangingPunct="1"/>
            <a:r>
              <a:rPr kumimoji="0" lang="nl-NL" dirty="0" smtClean="0"/>
              <a:t>Derde niveau</a:t>
            </a:r>
          </a:p>
          <a:p>
            <a:pPr lvl="3" eaLnBrk="1" latinLnBrk="0" hangingPunct="1"/>
            <a:r>
              <a:rPr kumimoji="0" lang="nl-NL" dirty="0" smtClean="0"/>
              <a:t>Vierde niveau</a:t>
            </a:r>
          </a:p>
          <a:p>
            <a:pPr lvl="4" eaLnBrk="1" latinLnBrk="0" hangingPunct="1"/>
            <a:r>
              <a:rPr kumimoji="0" lang="nl-NL" dirty="0" smtClean="0"/>
              <a:t>Vijfde niveau</a:t>
            </a:r>
            <a:endParaRPr kumimoji="0" lang="en-US" dirty="0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u="none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nl-NL" u="none" dirty="0" smtClean="0"/>
              <a:t>Deense</a:t>
            </a:r>
            <a:r>
              <a:rPr lang="nl-NL" dirty="0" smtClean="0"/>
              <a:t> </a:t>
            </a:r>
            <a:r>
              <a:rPr lang="nl-NL" u="none" dirty="0" smtClean="0"/>
              <a:t>waddeneilanden</a:t>
            </a:r>
            <a:endParaRPr lang="nl-NL" u="none" dirty="0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u="none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77B41F-10B8-4699-A12D-B498739A032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2" name="Groe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rije v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rije v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zeeinzicht.nl/vleet/content/ned/?use_template=vleet_template.html&amp;item=deens%20waddengebied&amp;pageid=NED1598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371500" y="642918"/>
            <a:ext cx="8629656" cy="1214446"/>
          </a:xfrm>
          <a:noFill/>
          <a:ln/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nl-NL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Deense Waddeneilanden</a:t>
            </a:r>
          </a:p>
        </p:txBody>
      </p:sp>
      <p:pic>
        <p:nvPicPr>
          <p:cNvPr id="10" name="Afbeelding 9" descr="Deens vanuit de lucht.jpg"/>
          <p:cNvPicPr>
            <a:picLocks noChangeAspect="1"/>
          </p:cNvPicPr>
          <p:nvPr/>
        </p:nvPicPr>
        <p:blipFill>
          <a:blip r:embed="rId2"/>
          <a:srcRect t="27344" r="10937" b="11718"/>
          <a:stretch>
            <a:fillRect/>
          </a:stretch>
        </p:blipFill>
        <p:spPr>
          <a:xfrm>
            <a:off x="357158" y="2857496"/>
            <a:ext cx="4071966" cy="3714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Ondertitel 1"/>
          <p:cNvSpPr>
            <a:spLocks noGrp="1"/>
          </p:cNvSpPr>
          <p:nvPr>
            <p:ph type="subTitle" idx="1"/>
          </p:nvPr>
        </p:nvSpPr>
        <p:spPr>
          <a:xfrm>
            <a:off x="4860032" y="4365104"/>
            <a:ext cx="3888432" cy="1752600"/>
          </a:xfrm>
        </p:spPr>
        <p:txBody>
          <a:bodyPr/>
          <a:lstStyle/>
          <a:p>
            <a:r>
              <a:rPr lang="nl-NL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rush Script MT" pitchFamily="66" charset="0"/>
              </a:rPr>
              <a:t>Een overzicht...</a:t>
            </a:r>
            <a:endParaRPr lang="nl-NL" sz="5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Algemeen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Kenmerken</a:t>
            </a:r>
          </a:p>
          <a:p>
            <a:pPr lvl="1"/>
            <a:r>
              <a:rPr lang="nl-NL" dirty="0" smtClean="0"/>
              <a:t>Totale oppervlakte 193,8 km</a:t>
            </a:r>
            <a:r>
              <a:rPr lang="nl-NL" baseline="30000" dirty="0" smtClean="0"/>
              <a:t>2</a:t>
            </a:r>
          </a:p>
          <a:p>
            <a:pPr lvl="1"/>
            <a:r>
              <a:rPr lang="nl-NL" dirty="0" smtClean="0"/>
              <a:t>Ongeveer 4200 inwoners</a:t>
            </a:r>
          </a:p>
          <a:p>
            <a:r>
              <a:rPr lang="nl-NL" dirty="0" smtClean="0"/>
              <a:t>Eilanden</a:t>
            </a:r>
          </a:p>
          <a:p>
            <a:pPr lvl="1"/>
            <a:r>
              <a:rPr lang="nl-NL" dirty="0" err="1" smtClean="0"/>
              <a:t>Rømø</a:t>
            </a:r>
            <a:endParaRPr lang="nl-NL" dirty="0" smtClean="0"/>
          </a:p>
          <a:p>
            <a:pPr lvl="1"/>
            <a:r>
              <a:rPr lang="nl-NL" dirty="0" err="1" smtClean="0"/>
              <a:t>Mandø</a:t>
            </a:r>
            <a:endParaRPr lang="nl-NL" dirty="0" smtClean="0"/>
          </a:p>
          <a:p>
            <a:pPr lvl="1"/>
            <a:r>
              <a:rPr lang="nl-NL" dirty="0" err="1" smtClean="0"/>
              <a:t>Fanø</a:t>
            </a:r>
            <a:endParaRPr lang="nl-NL" dirty="0" smtClean="0"/>
          </a:p>
          <a:p>
            <a:pPr lvl="1"/>
            <a:r>
              <a:rPr lang="nl-NL" dirty="0" err="1" smtClean="0"/>
              <a:t>Langli</a:t>
            </a:r>
            <a:endParaRPr lang="nl-NL" dirty="0" smtClean="0"/>
          </a:p>
          <a:p>
            <a:pPr lvl="1"/>
            <a:r>
              <a:rPr lang="nl-NL" dirty="0" err="1" smtClean="0"/>
              <a:t>Jordsand</a:t>
            </a:r>
            <a:endParaRPr lang="nl-NL" dirty="0" smtClean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46B9-0566-4659-BC55-3C5DD703E63C}" type="slidenum">
              <a:rPr lang="nl-NL" smtClean="0"/>
              <a:pPr/>
              <a:t>2</a:t>
            </a:fld>
            <a:endParaRPr lang="nl-NL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/>
          <a:srcRect l="7461" r="30799"/>
          <a:stretch>
            <a:fillRect/>
          </a:stretch>
        </p:blipFill>
        <p:spPr bwMode="auto">
          <a:xfrm>
            <a:off x="5929322" y="1357298"/>
            <a:ext cx="2647979" cy="46577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</a:t>
            </a:r>
            <a:r>
              <a:rPr lang="en-US" dirty="0" smtClean="0">
                <a:cs typeface="Arial" charset="0"/>
              </a:rPr>
              <a:t>ø</a:t>
            </a:r>
            <a:r>
              <a:rPr lang="nl-NL" dirty="0" smtClean="0"/>
              <a:t>m</a:t>
            </a:r>
            <a:r>
              <a:rPr lang="en-US" dirty="0" smtClean="0">
                <a:cs typeface="Arial" charset="0"/>
              </a:rPr>
              <a:t>ø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935480"/>
            <a:ext cx="6492095" cy="4389120"/>
          </a:xfrm>
        </p:spPr>
        <p:txBody>
          <a:bodyPr>
            <a:normAutofit/>
          </a:bodyPr>
          <a:lstStyle/>
          <a:p>
            <a:r>
              <a:rPr lang="nl-NL" dirty="0" smtClean="0"/>
              <a:t>Kenmerken</a:t>
            </a:r>
          </a:p>
          <a:p>
            <a:pPr lvl="1"/>
            <a:r>
              <a:rPr lang="nl-NL" dirty="0" smtClean="0"/>
              <a:t>Het meest zuidelijke bewoonde Deens </a:t>
            </a:r>
            <a:r>
              <a:rPr lang="nl-NL" dirty="0" err="1" smtClean="0"/>
              <a:t>waddeneiland</a:t>
            </a:r>
            <a:endParaRPr lang="nl-NL" dirty="0" smtClean="0"/>
          </a:p>
          <a:p>
            <a:pPr lvl="1"/>
            <a:r>
              <a:rPr lang="nl-NL" dirty="0" smtClean="0"/>
              <a:t>Oppervlakte 130 km</a:t>
            </a:r>
            <a:r>
              <a:rPr lang="nl-NL" baseline="30000" dirty="0" smtClean="0"/>
              <a:t>2</a:t>
            </a:r>
          </a:p>
          <a:p>
            <a:pPr lvl="1"/>
            <a:r>
              <a:rPr lang="nl-NL" dirty="0" smtClean="0"/>
              <a:t>9 km lange dam naar het vasteland</a:t>
            </a:r>
          </a:p>
          <a:p>
            <a:pPr lvl="1"/>
            <a:r>
              <a:rPr lang="nl-NL" dirty="0" smtClean="0"/>
              <a:t>Per veerboot naar het eiland </a:t>
            </a:r>
            <a:r>
              <a:rPr lang="nl-NL" dirty="0" err="1" smtClean="0"/>
              <a:t>Sylt</a:t>
            </a:r>
            <a:endParaRPr lang="nl-NL" dirty="0" smtClean="0"/>
          </a:p>
          <a:p>
            <a:r>
              <a:rPr lang="nl-NL" dirty="0" smtClean="0"/>
              <a:t>Inkomstenbron</a:t>
            </a:r>
          </a:p>
          <a:p>
            <a:pPr lvl="1"/>
            <a:r>
              <a:rPr lang="nl-NL" dirty="0" smtClean="0"/>
              <a:t>Vroeger visserij en handel</a:t>
            </a:r>
          </a:p>
          <a:p>
            <a:pPr lvl="1"/>
            <a:r>
              <a:rPr lang="nl-NL" dirty="0" smtClean="0"/>
              <a:t>Tegenwoordig voornamelijk toerisme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46B9-0566-4659-BC55-3C5DD703E63C}" type="slidenum">
              <a:rPr lang="nl-NL" smtClean="0"/>
              <a:pPr/>
              <a:t>3</a:t>
            </a:fld>
            <a:endParaRPr lang="nl-NL"/>
          </a:p>
        </p:txBody>
      </p:sp>
      <p:pic>
        <p:nvPicPr>
          <p:cNvPr id="6" name="Picture 7" descr="roemoeHel"/>
          <p:cNvPicPr>
            <a:picLocks noChangeAspect="1" noChangeArrowheads="1"/>
          </p:cNvPicPr>
          <p:nvPr/>
        </p:nvPicPr>
        <p:blipFill>
          <a:blip r:embed="rId2"/>
          <a:srcRect l="15558" r="16110"/>
          <a:stretch>
            <a:fillRect/>
          </a:stretch>
        </p:blipFill>
        <p:spPr bwMode="auto">
          <a:xfrm>
            <a:off x="6949295" y="2500306"/>
            <a:ext cx="1888284" cy="33160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Ebbevejen naar Mandø&#10;Foto Kees Kuip, Ecomar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36255" y="4143380"/>
            <a:ext cx="3548193" cy="20129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nl-NL" dirty="0" smtClean="0"/>
              <a:t>Kenmerken</a:t>
            </a:r>
          </a:p>
          <a:p>
            <a:pPr lvl="1">
              <a:lnSpc>
                <a:spcPct val="100000"/>
              </a:lnSpc>
            </a:pPr>
            <a:r>
              <a:rPr lang="nl-NL" dirty="0" smtClean="0"/>
              <a:t>Kleinst bewoonde Deens </a:t>
            </a:r>
            <a:r>
              <a:rPr lang="nl-NL" dirty="0" err="1" smtClean="0"/>
              <a:t>waddeneiland</a:t>
            </a:r>
            <a:endParaRPr lang="nl-NL" dirty="0" smtClean="0"/>
          </a:p>
          <a:p>
            <a:pPr lvl="2"/>
            <a:r>
              <a:rPr lang="nl-NL" dirty="0" smtClean="0"/>
              <a:t>8 km</a:t>
            </a:r>
            <a:r>
              <a:rPr lang="nl-NL" baseline="30000" dirty="0" smtClean="0"/>
              <a:t>2</a:t>
            </a:r>
          </a:p>
          <a:p>
            <a:pPr lvl="1">
              <a:lnSpc>
                <a:spcPct val="100000"/>
              </a:lnSpc>
            </a:pPr>
            <a:r>
              <a:rPr lang="nl-NL" dirty="0" smtClean="0"/>
              <a:t>Enkele tientallen inwoners</a:t>
            </a:r>
          </a:p>
          <a:p>
            <a:pPr lvl="1">
              <a:lnSpc>
                <a:spcPct val="100000"/>
              </a:lnSpc>
            </a:pPr>
            <a:r>
              <a:rPr lang="nl-NL" dirty="0" smtClean="0"/>
              <a:t>Het eiland is beschermd door dijken</a:t>
            </a:r>
          </a:p>
          <a:p>
            <a:pPr>
              <a:lnSpc>
                <a:spcPct val="100000"/>
              </a:lnSpc>
            </a:pPr>
            <a:r>
              <a:rPr lang="nl-NL" dirty="0" smtClean="0"/>
              <a:t>Hoe kom je er?</a:t>
            </a:r>
          </a:p>
          <a:p>
            <a:pPr lvl="1">
              <a:lnSpc>
                <a:spcPct val="100000"/>
              </a:lnSpc>
            </a:pPr>
            <a:r>
              <a:rPr lang="nl-NL" dirty="0" smtClean="0"/>
              <a:t>Er zijn twee toegangswegen</a:t>
            </a:r>
          </a:p>
          <a:p>
            <a:pPr lvl="2">
              <a:lnSpc>
                <a:spcPct val="100000"/>
              </a:lnSpc>
            </a:pPr>
            <a:r>
              <a:rPr lang="nl-NL" dirty="0" smtClean="0"/>
              <a:t>Bij hoog water niet toegankelijk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Mand</a:t>
            </a:r>
            <a:r>
              <a:rPr lang="en-US" dirty="0" smtClean="0">
                <a:cs typeface="Arial" charset="0"/>
              </a:rPr>
              <a:t>ø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46B9-0566-4659-BC55-3C5DD703E63C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Fan</a:t>
            </a:r>
            <a:r>
              <a:rPr lang="en-US">
                <a:cs typeface="Arial" charset="0"/>
              </a:rPr>
              <a:t>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 vert="horz">
            <a:normAutofit/>
          </a:bodyPr>
          <a:lstStyle/>
          <a:p>
            <a:r>
              <a:rPr lang="nl-NL" smtClean="0"/>
              <a:t>Kenmerken</a:t>
            </a:r>
          </a:p>
          <a:p>
            <a:pPr lvl="1"/>
            <a:r>
              <a:rPr lang="nl-NL" smtClean="0"/>
              <a:t>Meest noordelijk gelegen</a:t>
            </a:r>
          </a:p>
          <a:p>
            <a:pPr lvl="1"/>
            <a:r>
              <a:rPr lang="nl-NL" smtClean="0"/>
              <a:t>In 2007 woonden er 3143 mensen</a:t>
            </a:r>
          </a:p>
          <a:p>
            <a:pPr lvl="1"/>
            <a:r>
              <a:rPr lang="nl-NL" smtClean="0"/>
              <a:t>Oppervlak is ongeveer 56 km</a:t>
            </a:r>
            <a:r>
              <a:rPr lang="nl-NL" baseline="30000" smtClean="0"/>
              <a:t>2</a:t>
            </a:r>
            <a:r>
              <a:rPr lang="nl-NL" smtClean="0"/>
              <a:t> </a:t>
            </a:r>
          </a:p>
          <a:p>
            <a:r>
              <a:rPr lang="nl-NL" sz="2400" smtClean="0"/>
              <a:t>Hoe kom je er?</a:t>
            </a:r>
          </a:p>
          <a:p>
            <a:pPr lvl="1"/>
            <a:r>
              <a:rPr lang="nl-NL" smtClean="0"/>
              <a:t>Vanuit Esbjerg met de veerboot</a:t>
            </a:r>
          </a:p>
          <a:p>
            <a:pPr lvl="1"/>
            <a:endParaRPr lang="nl-NL" sz="2600" smtClean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CA3E8-EDE7-4068-8659-F7AAC6C5E59E}" type="slidenum">
              <a:rPr lang="nl-NL"/>
              <a:pPr/>
              <a:t>5</a:t>
            </a:fld>
            <a:endParaRPr lang="nl-NL"/>
          </a:p>
        </p:txBody>
      </p:sp>
      <p:pic>
        <p:nvPicPr>
          <p:cNvPr id="8199" name="Picture 7" descr="Imag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9" y="3757384"/>
            <a:ext cx="2386002" cy="23290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Langli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 vert="horz">
            <a:normAutofit/>
          </a:bodyPr>
          <a:lstStyle/>
          <a:p>
            <a:r>
              <a:rPr lang="nl-NL" dirty="0" smtClean="0"/>
              <a:t>Kenmerken</a:t>
            </a:r>
          </a:p>
          <a:p>
            <a:pPr lvl="1"/>
            <a:r>
              <a:rPr lang="nl-NL" dirty="0" smtClean="0"/>
              <a:t>Enige onbewoonde waddeneiland van Denemarken</a:t>
            </a:r>
          </a:p>
          <a:p>
            <a:pPr lvl="1"/>
            <a:r>
              <a:rPr lang="nl-NL" dirty="0" smtClean="0"/>
              <a:t>Vroeger hebben er wel mensen gewoond</a:t>
            </a:r>
          </a:p>
          <a:p>
            <a:pPr lvl="2"/>
            <a:r>
              <a:rPr lang="nl-NL" dirty="0" smtClean="0"/>
              <a:t>In 1911 leefden er 38 mensen</a:t>
            </a:r>
          </a:p>
          <a:p>
            <a:pPr lvl="2"/>
            <a:r>
              <a:rPr lang="nl-NL" dirty="0" smtClean="0"/>
              <a:t>Huizen zijn door twee vloedgolven vernietigd</a:t>
            </a:r>
          </a:p>
          <a:p>
            <a:pPr lvl="1"/>
            <a:r>
              <a:rPr lang="nl-NL" dirty="0" smtClean="0"/>
              <a:t>Het eiland is 0,8 km</a:t>
            </a:r>
            <a:r>
              <a:rPr lang="nl-NL" baseline="30000" dirty="0" smtClean="0"/>
              <a:t>2</a:t>
            </a:r>
            <a:r>
              <a:rPr lang="nl-NL" dirty="0" smtClean="0"/>
              <a:t> groot</a:t>
            </a:r>
          </a:p>
          <a:p>
            <a:pPr lvl="1"/>
            <a:r>
              <a:rPr lang="nl-NL" dirty="0" smtClean="0"/>
              <a:t>Voornamelijk moeras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3F1B-0CFF-4962-8302-A3C96E4C3ED5}" type="slidenum">
              <a:rPr lang="nl-NL"/>
              <a:pPr/>
              <a:t>6</a:t>
            </a:fld>
            <a:endParaRPr lang="nl-NL"/>
          </a:p>
        </p:txBody>
      </p:sp>
      <p:pic>
        <p:nvPicPr>
          <p:cNvPr id="8" name="Afbeelding 7" descr="Langli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4357694"/>
            <a:ext cx="3179462" cy="18097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Jordsand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 vert="horz">
            <a:normAutofit/>
          </a:bodyPr>
          <a:lstStyle/>
          <a:p>
            <a:r>
              <a:rPr lang="nl-NL" dirty="0" smtClean="0"/>
              <a:t>Voormalig eiland</a:t>
            </a:r>
          </a:p>
          <a:p>
            <a:pPr lvl="1"/>
            <a:r>
              <a:rPr lang="nl-NL" dirty="0" smtClean="0"/>
              <a:t>Lag ten zuiden van </a:t>
            </a:r>
            <a:r>
              <a:rPr lang="nl-NL" dirty="0" err="1" smtClean="0"/>
              <a:t>Rømø</a:t>
            </a:r>
            <a:endParaRPr lang="nl-NL" dirty="0" smtClean="0"/>
          </a:p>
          <a:p>
            <a:r>
              <a:rPr lang="nl-NL" dirty="0" smtClean="0"/>
              <a:t>Inmiddels verdwenen</a:t>
            </a:r>
          </a:p>
          <a:p>
            <a:pPr lvl="1"/>
            <a:r>
              <a:rPr lang="nl-NL" dirty="0" smtClean="0"/>
              <a:t>In 1999 waren alle resten van het eiland verdwenen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872E-BCBD-4386-9C9A-24C1882AF06C}" type="slidenum">
              <a:rPr lang="nl-NL"/>
              <a:pPr/>
              <a:t>7</a:t>
            </a:fld>
            <a:endParaRPr lang="nl-NL"/>
          </a:p>
        </p:txBody>
      </p:sp>
      <p:pic>
        <p:nvPicPr>
          <p:cNvPr id="7" name="Afbeelding 6" descr="Reume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85786" y="4857760"/>
            <a:ext cx="7134274" cy="1364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1053646</TotalTime>
  <Words>172</Words>
  <Application>Microsoft Office PowerPoint</Application>
  <PresentationFormat>Diavoorstelling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4" baseType="lpstr">
      <vt:lpstr>Arial</vt:lpstr>
      <vt:lpstr>Brush Script MT</vt:lpstr>
      <vt:lpstr>Calibri</vt:lpstr>
      <vt:lpstr>Constantia</vt:lpstr>
      <vt:lpstr>Times New Roman</vt:lpstr>
      <vt:lpstr>Wingdings 2</vt:lpstr>
      <vt:lpstr>Stroom</vt:lpstr>
      <vt:lpstr>Deense Waddeneilanden</vt:lpstr>
      <vt:lpstr>Algemeen</vt:lpstr>
      <vt:lpstr>Rømø</vt:lpstr>
      <vt:lpstr>Mandø</vt:lpstr>
      <vt:lpstr>Fanø</vt:lpstr>
      <vt:lpstr>Langli</vt:lpstr>
      <vt:lpstr>Jordsand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Deense Waddeneilanden</dc:title>
  <dc:creator>Instruct</dc:creator>
  <cp:lastModifiedBy>Instruct - Paula Felix</cp:lastModifiedBy>
  <cp:revision>60</cp:revision>
  <dcterms:created xsi:type="dcterms:W3CDTF">1997-01-31T21:02:06Z</dcterms:created>
  <dcterms:modified xsi:type="dcterms:W3CDTF">2013-06-13T08:35:17Z</dcterms:modified>
</cp:coreProperties>
</file>