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60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126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3C2EACD-1F87-468F-B1EA-1F71F3F488DC}" type="slidenum">
              <a:rPr lang="nl-NL"/>
              <a:pPr/>
              <a:t>‹nr.›</a:t>
            </a:fld>
            <a:endParaRPr lang="nl-NL"/>
          </a:p>
        </p:txBody>
      </p:sp>
      <p:pic>
        <p:nvPicPr>
          <p:cNvPr id="5129" name="Picture 1033" descr="nederland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0"/>
          </a:blip>
          <a:srcRect/>
          <a:stretch>
            <a:fillRect/>
          </a:stretch>
        </p:blipFill>
        <p:spPr bwMode="auto">
          <a:xfrm>
            <a:off x="1492250" y="0"/>
            <a:ext cx="6159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>
        <p:tmplLst>
          <p:tmpl lvl="1">
            <p:tnLst>
              <p:par>
                <p:cTn presetID="40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1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1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1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C360E-0312-49A5-8EC4-4E0E0DDD77D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CDD70-4BA5-46C7-BC15-D3696181199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AD685-C038-41D6-A5CC-025F05D8247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39289-20E6-471B-99CF-22D1D752407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49419-EBED-46F5-B10E-E77F69815D3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ABB52-5083-4458-AF1E-49172D8DD35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D2C06-DAA6-4B13-8F97-A0E15719337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1207A-CE21-49F5-A4F8-0530ADD868D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E3F9C-C9B9-4B9C-ABF2-C371B3BC968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9D17-E149-49A7-8C56-E9BA6703177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3D20AF-9822-4505-89AF-E439FBB9EB0A}" type="slidenum">
              <a:rPr lang="nl-NL"/>
              <a:pPr/>
              <a:t>‹nr.›</a:t>
            </a:fld>
            <a:endParaRPr lang="nl-NL"/>
          </a:p>
        </p:txBody>
      </p:sp>
      <p:pic>
        <p:nvPicPr>
          <p:cNvPr id="1032" name="Picture 8" descr="nederland"/>
          <p:cNvPicPr>
            <a:picLocks noChangeAspect="1" noChangeArrowheads="1"/>
          </p:cNvPicPr>
          <p:nvPr userDrawn="1"/>
        </p:nvPicPr>
        <p:blipFill>
          <a:blip r:embed="rId13">
            <a:lum bright="54000"/>
            <a:grayscl/>
          </a:blip>
          <a:srcRect/>
          <a:stretch>
            <a:fillRect/>
          </a:stretch>
        </p:blipFill>
        <p:spPr bwMode="auto">
          <a:xfrm>
            <a:off x="8243888" y="260350"/>
            <a:ext cx="520700" cy="5746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Wonen in Nederland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Wat is leuk?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Wat is niet leuk?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Plaatsen 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Stad 1</a:t>
            </a:r>
          </a:p>
          <a:p>
            <a:r>
              <a:rPr lang="nl-NL" dirty="0" smtClean="0"/>
              <a:t>Stad 2</a:t>
            </a:r>
          </a:p>
          <a:p>
            <a:r>
              <a:rPr lang="nl-NL" dirty="0" smtClean="0"/>
              <a:t>Stad 3</a:t>
            </a:r>
          </a:p>
          <a:p>
            <a:r>
              <a:rPr lang="nl-NL" dirty="0" smtClean="0"/>
              <a:t>Stad/Dorp 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24</Words>
  <Application>Microsoft Office PowerPoint</Application>
  <PresentationFormat>Diavoorstelling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6" baseType="lpstr">
      <vt:lpstr>Arial</vt:lpstr>
      <vt:lpstr>Standaardontwerp</vt:lpstr>
      <vt:lpstr>Wonen in Nederland</vt:lpstr>
      <vt:lpstr>Wat is leuk?</vt:lpstr>
      <vt:lpstr>Wat is niet leuk?</vt:lpstr>
      <vt:lpstr>Plaatsen Nederland</vt:lpstr>
    </vt:vector>
  </TitlesOfParts>
  <Company>Instruct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</dc:title>
  <dc:creator>Instruct bv</dc:creator>
  <cp:lastModifiedBy>Instruct - Paula Felix</cp:lastModifiedBy>
  <cp:revision>14</cp:revision>
  <dcterms:created xsi:type="dcterms:W3CDTF">2003-06-02T14:16:33Z</dcterms:created>
  <dcterms:modified xsi:type="dcterms:W3CDTF">2013-06-13T08:28:11Z</dcterms:modified>
</cp:coreProperties>
</file>