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5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6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D8CC4B5-F7F3-47B1-8202-76F8D1DDE583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5AE9010C-D8CF-4125-8896-B12E99386800}">
      <dgm:prSet/>
      <dgm:spPr/>
      <dgm:t>
        <a:bodyPr/>
        <a:lstStyle/>
        <a:p>
          <a:r>
            <a:rPr lang="nl-NL"/>
            <a:t>Koffie</a:t>
          </a:r>
        </a:p>
      </dgm:t>
    </dgm:pt>
    <dgm:pt modelId="{F427B058-BCC2-488B-95DE-FD7E5E0A6F10}" type="parTrans" cxnId="{A92EFC96-5C49-493D-9500-C73B61E25CB9}">
      <dgm:prSet/>
      <dgm:spPr/>
      <dgm:t>
        <a:bodyPr/>
        <a:lstStyle/>
        <a:p>
          <a:endParaRPr lang="nl-NL"/>
        </a:p>
      </dgm:t>
    </dgm:pt>
    <dgm:pt modelId="{EFD6D3B2-8CA6-4192-9B9D-343390106E36}" type="sibTrans" cxnId="{A92EFC96-5C49-493D-9500-C73B61E25CB9}">
      <dgm:prSet/>
      <dgm:spPr/>
      <dgm:t>
        <a:bodyPr/>
        <a:lstStyle/>
        <a:p>
          <a:endParaRPr lang="nl-NL"/>
        </a:p>
      </dgm:t>
    </dgm:pt>
    <dgm:pt modelId="{5652166B-2D30-4BD3-ADB9-E267F934D711}" type="pres">
      <dgm:prSet presAssocID="{6D8CC4B5-F7F3-47B1-8202-76F8D1DDE583}" presName="CompostProcess" presStyleCnt="0">
        <dgm:presLayoutVars>
          <dgm:dir/>
          <dgm:resizeHandles val="exact"/>
        </dgm:presLayoutVars>
      </dgm:prSet>
      <dgm:spPr/>
    </dgm:pt>
    <dgm:pt modelId="{F14578D5-5F70-43B9-9E85-8C098DF951D5}" type="pres">
      <dgm:prSet presAssocID="{6D8CC4B5-F7F3-47B1-8202-76F8D1DDE583}" presName="arrow" presStyleLbl="bgShp" presStyleIdx="0" presStyleCnt="1"/>
      <dgm:spPr/>
    </dgm:pt>
    <dgm:pt modelId="{50EB7F3D-2F95-4F3B-8629-9B7FCAB78224}" type="pres">
      <dgm:prSet presAssocID="{6D8CC4B5-F7F3-47B1-8202-76F8D1DDE583}" presName="linearProcess" presStyleCnt="0"/>
      <dgm:spPr/>
    </dgm:pt>
    <dgm:pt modelId="{BDD44A71-6FC1-4832-A32E-2B3B89228AF8}" type="pres">
      <dgm:prSet presAssocID="{5AE9010C-D8CF-4125-8896-B12E99386800}" presName="textNode" presStyleLbl="node1" presStyleIdx="0" presStyleCnt="1">
        <dgm:presLayoutVars>
          <dgm:bulletEnabled val="1"/>
        </dgm:presLayoutVars>
      </dgm:prSet>
      <dgm:spPr/>
    </dgm:pt>
  </dgm:ptLst>
  <dgm:cxnLst>
    <dgm:cxn modelId="{45173B8D-BA33-488D-8EF1-ABF568112C59}" type="presOf" srcId="{6D8CC4B5-F7F3-47B1-8202-76F8D1DDE583}" destId="{5652166B-2D30-4BD3-ADB9-E267F934D711}" srcOrd="0" destOrd="0" presId="urn:microsoft.com/office/officeart/2005/8/layout/hProcess9"/>
    <dgm:cxn modelId="{A92EFC96-5C49-493D-9500-C73B61E25CB9}" srcId="{6D8CC4B5-F7F3-47B1-8202-76F8D1DDE583}" destId="{5AE9010C-D8CF-4125-8896-B12E99386800}" srcOrd="0" destOrd="0" parTransId="{F427B058-BCC2-488B-95DE-FD7E5E0A6F10}" sibTransId="{EFD6D3B2-8CA6-4192-9B9D-343390106E36}"/>
    <dgm:cxn modelId="{B81728C4-5F8C-4195-9382-AC37C4F76BD7}" type="presOf" srcId="{5AE9010C-D8CF-4125-8896-B12E99386800}" destId="{BDD44A71-6FC1-4832-A32E-2B3B89228AF8}" srcOrd="0" destOrd="0" presId="urn:microsoft.com/office/officeart/2005/8/layout/hProcess9"/>
    <dgm:cxn modelId="{99E7F4AA-E6FD-4779-8C09-ADF566A5E1F9}" type="presParOf" srcId="{5652166B-2D30-4BD3-ADB9-E267F934D711}" destId="{F14578D5-5F70-43B9-9E85-8C098DF951D5}" srcOrd="0" destOrd="0" presId="urn:microsoft.com/office/officeart/2005/8/layout/hProcess9"/>
    <dgm:cxn modelId="{AAF3202A-8F44-4F4B-A483-B5FC8C399770}" type="presParOf" srcId="{5652166B-2D30-4BD3-ADB9-E267F934D711}" destId="{50EB7F3D-2F95-4F3B-8629-9B7FCAB78224}" srcOrd="1" destOrd="0" presId="urn:microsoft.com/office/officeart/2005/8/layout/hProcess9"/>
    <dgm:cxn modelId="{FC960C66-BCE4-468E-801C-388BE8201065}" type="presParOf" srcId="{50EB7F3D-2F95-4F3B-8629-9B7FCAB78224}" destId="{BDD44A71-6FC1-4832-A32E-2B3B89228AF8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4861F01-B264-48E1-B46E-C6076C7A329A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7389E2F5-BB9C-449C-B203-78BF2E883D47}">
      <dgm:prSet/>
      <dgm:spPr/>
      <dgm:t>
        <a:bodyPr/>
        <a:lstStyle/>
        <a:p>
          <a:r>
            <a:rPr lang="nl-NL"/>
            <a:t>Enkele wetenswaardigheden</a:t>
          </a:r>
        </a:p>
      </dgm:t>
    </dgm:pt>
    <dgm:pt modelId="{12480A7D-1A6F-4941-B9D3-F36540005C2F}" type="parTrans" cxnId="{3D00AAC8-C368-4857-AD2B-C65834A7ED62}">
      <dgm:prSet/>
      <dgm:spPr/>
      <dgm:t>
        <a:bodyPr/>
        <a:lstStyle/>
        <a:p>
          <a:endParaRPr lang="nl-NL"/>
        </a:p>
      </dgm:t>
    </dgm:pt>
    <dgm:pt modelId="{EB1CB2AD-F32E-447D-BE36-0104F971CC1D}" type="sibTrans" cxnId="{3D00AAC8-C368-4857-AD2B-C65834A7ED62}">
      <dgm:prSet/>
      <dgm:spPr/>
      <dgm:t>
        <a:bodyPr/>
        <a:lstStyle/>
        <a:p>
          <a:endParaRPr lang="nl-NL"/>
        </a:p>
      </dgm:t>
    </dgm:pt>
    <dgm:pt modelId="{1DBF70CA-EFED-4294-B218-1815FF46D593}" type="pres">
      <dgm:prSet presAssocID="{64861F01-B264-48E1-B46E-C6076C7A329A}" presName="compositeShape" presStyleCnt="0">
        <dgm:presLayoutVars>
          <dgm:chMax val="7"/>
          <dgm:dir/>
          <dgm:resizeHandles val="exact"/>
        </dgm:presLayoutVars>
      </dgm:prSet>
      <dgm:spPr/>
    </dgm:pt>
    <dgm:pt modelId="{A1CA5F30-DACF-446F-818B-C38B5823C76F}" type="pres">
      <dgm:prSet presAssocID="{7389E2F5-BB9C-449C-B203-78BF2E883D47}" presName="circ1TxSh" presStyleLbl="vennNode1" presStyleIdx="0" presStyleCnt="1"/>
      <dgm:spPr/>
    </dgm:pt>
  </dgm:ptLst>
  <dgm:cxnLst>
    <dgm:cxn modelId="{3D00AAC8-C368-4857-AD2B-C65834A7ED62}" srcId="{64861F01-B264-48E1-B46E-C6076C7A329A}" destId="{7389E2F5-BB9C-449C-B203-78BF2E883D47}" srcOrd="0" destOrd="0" parTransId="{12480A7D-1A6F-4941-B9D3-F36540005C2F}" sibTransId="{EB1CB2AD-F32E-447D-BE36-0104F971CC1D}"/>
    <dgm:cxn modelId="{52AD95BE-A430-42A9-A1E1-3954338F0943}" type="presOf" srcId="{64861F01-B264-48E1-B46E-C6076C7A329A}" destId="{1DBF70CA-EFED-4294-B218-1815FF46D593}" srcOrd="0" destOrd="0" presId="urn:microsoft.com/office/officeart/2005/8/layout/venn1"/>
    <dgm:cxn modelId="{AFEBD6A9-6920-4C9C-ACCD-A6F98ED9C6CA}" type="presOf" srcId="{7389E2F5-BB9C-449C-B203-78BF2E883D47}" destId="{A1CA5F30-DACF-446F-818B-C38B5823C76F}" srcOrd="0" destOrd="0" presId="urn:microsoft.com/office/officeart/2005/8/layout/venn1"/>
    <dgm:cxn modelId="{53A9E5B6-EB26-420E-A7C3-E9EEDDBBFC12}" type="presParOf" srcId="{1DBF70CA-EFED-4294-B218-1815FF46D593}" destId="{A1CA5F30-DACF-446F-818B-C38B5823C76F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4578D5-5F70-43B9-9E85-8C098DF951D5}">
      <dsp:nvSpPr>
        <dsp:cNvPr id="0" name=""/>
        <dsp:cNvSpPr/>
      </dsp:nvSpPr>
      <dsp:spPr>
        <a:xfrm>
          <a:off x="582929" y="0"/>
          <a:ext cx="6606540" cy="1470025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D44A71-6FC1-4832-A32E-2B3B89228AF8}">
      <dsp:nvSpPr>
        <dsp:cNvPr id="0" name=""/>
        <dsp:cNvSpPr/>
      </dsp:nvSpPr>
      <dsp:spPr>
        <a:xfrm>
          <a:off x="2720340" y="441007"/>
          <a:ext cx="2331720" cy="5880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/>
            <a:t>Koffie</a:t>
          </a:r>
        </a:p>
      </dsp:txBody>
      <dsp:txXfrm>
        <a:off x="2749044" y="469711"/>
        <a:ext cx="2274312" cy="5306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CA5F30-DACF-446F-818B-C38B5823C76F}">
      <dsp:nvSpPr>
        <dsp:cNvPr id="0" name=""/>
        <dsp:cNvSpPr/>
      </dsp:nvSpPr>
      <dsp:spPr>
        <a:xfrm>
          <a:off x="2324100" y="0"/>
          <a:ext cx="1752600" cy="175260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/>
            <a:t>Enkele wetenswaardigheden</a:t>
          </a:r>
        </a:p>
      </dsp:txBody>
      <dsp:txXfrm>
        <a:off x="2580762" y="256662"/>
        <a:ext cx="1239276" cy="12392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het opmaakprofiel van de modelondertitel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1EC6B-64BF-4FD2-8D2A-12BD2CAFE5AB}" type="datetimeFigureOut">
              <a:rPr lang="nl-NL" smtClean="0"/>
              <a:pPr/>
              <a:t>25-1-2017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21AF4-388E-445B-A25A-8363FF4CF43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1EC6B-64BF-4FD2-8D2A-12BD2CAFE5AB}" type="datetimeFigureOut">
              <a:rPr lang="nl-NL" smtClean="0"/>
              <a:pPr/>
              <a:t>25-1-2017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21AF4-388E-445B-A25A-8363FF4CF43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1EC6B-64BF-4FD2-8D2A-12BD2CAFE5AB}" type="datetimeFigureOut">
              <a:rPr lang="nl-NL" smtClean="0"/>
              <a:pPr/>
              <a:t>25-1-2017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21AF4-388E-445B-A25A-8363FF4CF43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1EC6B-64BF-4FD2-8D2A-12BD2CAFE5AB}" type="datetimeFigureOut">
              <a:rPr lang="nl-NL" smtClean="0"/>
              <a:pPr/>
              <a:t>25-1-2017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21AF4-388E-445B-A25A-8363FF4CF43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1EC6B-64BF-4FD2-8D2A-12BD2CAFE5AB}" type="datetimeFigureOut">
              <a:rPr lang="nl-NL" smtClean="0"/>
              <a:pPr/>
              <a:t>25-1-2017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21AF4-388E-445B-A25A-8363FF4CF43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1EC6B-64BF-4FD2-8D2A-12BD2CAFE5AB}" type="datetimeFigureOut">
              <a:rPr lang="nl-NL" smtClean="0"/>
              <a:pPr/>
              <a:t>25-1-2017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21AF4-388E-445B-A25A-8363FF4CF43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1EC6B-64BF-4FD2-8D2A-12BD2CAFE5AB}" type="datetimeFigureOut">
              <a:rPr lang="nl-NL" smtClean="0"/>
              <a:pPr/>
              <a:t>25-1-2017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21AF4-388E-445B-A25A-8363FF4CF43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1EC6B-64BF-4FD2-8D2A-12BD2CAFE5AB}" type="datetimeFigureOut">
              <a:rPr lang="nl-NL" smtClean="0"/>
              <a:pPr/>
              <a:t>25-1-2017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21AF4-388E-445B-A25A-8363FF4CF43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1EC6B-64BF-4FD2-8D2A-12BD2CAFE5AB}" type="datetimeFigureOut">
              <a:rPr lang="nl-NL" smtClean="0"/>
              <a:pPr/>
              <a:t>25-1-2017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21AF4-388E-445B-A25A-8363FF4CF43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1EC6B-64BF-4FD2-8D2A-12BD2CAFE5AB}" type="datetimeFigureOut">
              <a:rPr lang="nl-NL" smtClean="0"/>
              <a:pPr/>
              <a:t>25-1-2017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21AF4-388E-445B-A25A-8363FF4CF43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1EC6B-64BF-4FD2-8D2A-12BD2CAFE5AB}" type="datetimeFigureOut">
              <a:rPr lang="nl-NL" smtClean="0"/>
              <a:pPr/>
              <a:t>25-1-2017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21AF4-388E-445B-A25A-8363FF4CF43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D1EC6B-64BF-4FD2-8D2A-12BD2CAFE5AB}" type="datetimeFigureOut">
              <a:rPr lang="nl-NL" smtClean="0"/>
              <a:pPr/>
              <a:t>25-1-2017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E21AF4-388E-445B-A25A-8363FF4CF43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accent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C00000"/>
          </a:solidFill>
          <a:latin typeface="Constantia" panose="02030602050306030303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C00000"/>
          </a:solidFill>
          <a:latin typeface="Constantia" panose="02030602050306030303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C00000"/>
          </a:solidFill>
          <a:latin typeface="Constantia" panose="02030602050306030303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C00000"/>
          </a:solidFill>
          <a:latin typeface="Constantia" panose="02030602050306030303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C00000"/>
          </a:solidFill>
          <a:latin typeface="Constantia" panose="02030602050306030303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547936422"/>
              </p:ext>
            </p:extLst>
          </p:nvPr>
        </p:nvGraphicFramePr>
        <p:xfrm>
          <a:off x="685800" y="2130425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Diagram 3"/>
          <p:cNvGraphicFramePr/>
          <p:nvPr/>
        </p:nvGraphicFramePr>
        <p:xfrm>
          <a:off x="1371600" y="3886200"/>
          <a:ext cx="6400800" cy="175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Koffiefeitjes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Koffie is een warme drank </a:t>
            </a:r>
          </a:p>
          <a:p>
            <a:r>
              <a:rPr lang="nl-NL" dirty="0"/>
              <a:t>Het bevat onder andere het oppeppende middel cafeïne. </a:t>
            </a:r>
          </a:p>
          <a:p>
            <a:r>
              <a:rPr lang="nl-NL" dirty="0"/>
              <a:t>Het is gemaakt van de gemalen gedroogde en geroosterde bonen van de koffieplant. </a:t>
            </a:r>
          </a:p>
          <a:p>
            <a:r>
              <a:rPr lang="nl-NL" dirty="0"/>
              <a:t>De bonen worden gemalen en ongemalen verkocht.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Grootste koffieproducenten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r>
              <a:rPr lang="nl-NL" dirty="0"/>
              <a:t>Brazilië</a:t>
            </a:r>
          </a:p>
          <a:p>
            <a:r>
              <a:rPr lang="nl-NL" dirty="0"/>
              <a:t>Vietnam</a:t>
            </a:r>
          </a:p>
          <a:p>
            <a:r>
              <a:rPr lang="nl-NL" dirty="0"/>
              <a:t>Colombia</a:t>
            </a:r>
          </a:p>
          <a:p>
            <a:r>
              <a:rPr lang="nl-NL" dirty="0"/>
              <a:t>Indonesië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Dranken met koffie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/>
              <a:t>Frappé </a:t>
            </a:r>
          </a:p>
          <a:p>
            <a:pPr>
              <a:buNone/>
            </a:pPr>
            <a:r>
              <a:rPr lang="nl-NL" dirty="0"/>
              <a:t>Irish coffee </a:t>
            </a:r>
          </a:p>
          <a:p>
            <a:pPr>
              <a:buNone/>
            </a:pPr>
            <a:r>
              <a:rPr lang="nl-NL" dirty="0"/>
              <a:t>Pharisäer </a:t>
            </a:r>
          </a:p>
          <a:p>
            <a:pPr>
              <a:buNone/>
            </a:pPr>
            <a:r>
              <a:rPr lang="nl-NL" dirty="0"/>
              <a:t>Dockumer koffie </a:t>
            </a:r>
          </a:p>
          <a:p>
            <a:pPr>
              <a:buNone/>
            </a:pPr>
            <a:r>
              <a:rPr lang="nl-NL" dirty="0"/>
              <a:t>Cappuccino </a:t>
            </a:r>
          </a:p>
          <a:p>
            <a:pPr>
              <a:buNone/>
            </a:pPr>
            <a:r>
              <a:rPr lang="nl-NL" dirty="0"/>
              <a:t>Espresso </a:t>
            </a:r>
          </a:p>
          <a:p>
            <a:pPr>
              <a:buNone/>
            </a:pPr>
            <a:r>
              <a:rPr lang="nl-NL" dirty="0"/>
              <a:t>Carajillo 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Alternatieven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Niet iedereen houdt van koffie. </a:t>
            </a:r>
          </a:p>
          <a:p>
            <a:r>
              <a:rPr lang="nl-NL" dirty="0"/>
              <a:t>Na koffie is de thee de populairste drank.</a:t>
            </a:r>
          </a:p>
          <a:p>
            <a:r>
              <a:rPr lang="nl-NL" dirty="0"/>
              <a:t>Veel soorten thee</a:t>
            </a:r>
          </a:p>
        </p:txBody>
      </p:sp>
    </p:spTree>
    <p:extLst>
      <p:ext uri="{BB962C8B-B14F-4D97-AF65-F5344CB8AC3E}">
        <p14:creationId xmlns:p14="http://schemas.microsoft.com/office/powerpoint/2010/main" val="40419712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Overige dranken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Warm en koud</a:t>
            </a:r>
          </a:p>
        </p:txBody>
      </p:sp>
    </p:spTree>
    <p:extLst>
      <p:ext uri="{BB962C8B-B14F-4D97-AF65-F5344CB8AC3E}">
        <p14:creationId xmlns:p14="http://schemas.microsoft.com/office/powerpoint/2010/main" val="20606301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Vruchtensappen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25963"/>
          </a:xfrm>
        </p:spPr>
        <p:txBody>
          <a:bodyPr/>
          <a:lstStyle/>
          <a:p>
            <a:r>
              <a:rPr lang="nl-NL" dirty="0"/>
              <a:t>Jus d’orange</a:t>
            </a:r>
          </a:p>
          <a:p>
            <a:r>
              <a:rPr lang="nl-NL" dirty="0"/>
              <a:t>Grapefruitsap</a:t>
            </a:r>
          </a:p>
          <a:p>
            <a:r>
              <a:rPr lang="nl-NL" dirty="0"/>
              <a:t>Perensap</a:t>
            </a:r>
          </a:p>
          <a:p>
            <a:r>
              <a:rPr lang="nl-NL" dirty="0"/>
              <a:t>Appelsap</a:t>
            </a:r>
          </a:p>
          <a:p>
            <a:r>
              <a:rPr lang="nl-NL" dirty="0"/>
              <a:t>Bosbessensap</a:t>
            </a:r>
          </a:p>
        </p:txBody>
      </p:sp>
    </p:spTree>
    <p:extLst>
      <p:ext uri="{BB962C8B-B14F-4D97-AF65-F5344CB8AC3E}">
        <p14:creationId xmlns:p14="http://schemas.microsoft.com/office/powerpoint/2010/main" val="33558901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Biersoorten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Pilsener</a:t>
            </a:r>
          </a:p>
          <a:p>
            <a:r>
              <a:rPr lang="nl-NL" dirty="0"/>
              <a:t>Witbier</a:t>
            </a:r>
          </a:p>
          <a:p>
            <a:r>
              <a:rPr lang="nl-NL" dirty="0"/>
              <a:t>Bockbier</a:t>
            </a:r>
          </a:p>
          <a:p>
            <a:r>
              <a:rPr lang="nl-NL" dirty="0"/>
              <a:t>Oud bruin</a:t>
            </a:r>
          </a:p>
          <a:p>
            <a:r>
              <a:rPr lang="nl-NL" dirty="0" err="1"/>
              <a:t>Quadrupel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857652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Theesoorten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Earl </a:t>
            </a:r>
            <a:r>
              <a:rPr lang="nl-NL" dirty="0" err="1"/>
              <a:t>Grey</a:t>
            </a:r>
            <a:r>
              <a:rPr lang="nl-NL" dirty="0"/>
              <a:t>		</a:t>
            </a:r>
          </a:p>
          <a:p>
            <a:r>
              <a:rPr lang="nl-NL" dirty="0" err="1"/>
              <a:t>Ceylonthee</a:t>
            </a:r>
            <a:endParaRPr lang="nl-NL" dirty="0"/>
          </a:p>
          <a:p>
            <a:r>
              <a:rPr lang="nl-NL" dirty="0"/>
              <a:t>Groene Thee</a:t>
            </a:r>
          </a:p>
          <a:p>
            <a:r>
              <a:rPr lang="nl-NL" dirty="0"/>
              <a:t>Kamille thee</a:t>
            </a:r>
          </a:p>
          <a:p>
            <a:r>
              <a:rPr lang="nl-NL" dirty="0"/>
              <a:t>Rooibos</a:t>
            </a:r>
          </a:p>
          <a:p>
            <a:r>
              <a:rPr lang="nl-NL" dirty="0"/>
              <a:t>Zoethout</a:t>
            </a:r>
          </a:p>
        </p:txBody>
      </p:sp>
    </p:spTree>
    <p:extLst>
      <p:ext uri="{BB962C8B-B14F-4D97-AF65-F5344CB8AC3E}">
        <p14:creationId xmlns:p14="http://schemas.microsoft.com/office/powerpoint/2010/main" val="27544221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Kantoor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198</TotalTime>
  <Words>99</Words>
  <Application>Microsoft Office PowerPoint</Application>
  <PresentationFormat>Diavoorstelling (4:3)</PresentationFormat>
  <Paragraphs>45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Calibri</vt:lpstr>
      <vt:lpstr>Constantia</vt:lpstr>
      <vt:lpstr>Office-thema</vt:lpstr>
      <vt:lpstr>PowerPoint-presentatie</vt:lpstr>
      <vt:lpstr>Koffiefeitjes</vt:lpstr>
      <vt:lpstr>Grootste koffieproducenten</vt:lpstr>
      <vt:lpstr>Dranken met koffie</vt:lpstr>
      <vt:lpstr>Alternatieven</vt:lpstr>
      <vt:lpstr>Overige dranken</vt:lpstr>
      <vt:lpstr>Vruchtensappen</vt:lpstr>
      <vt:lpstr>Biersoorten</vt:lpstr>
      <vt:lpstr>Theesoorten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Koffie</dc:title>
  <dc:creator>Josée de Heus</dc:creator>
  <cp:lastModifiedBy>Josee Huybers</cp:lastModifiedBy>
  <cp:revision>19</cp:revision>
  <dcterms:created xsi:type="dcterms:W3CDTF">2008-10-07T09:18:07Z</dcterms:created>
  <dcterms:modified xsi:type="dcterms:W3CDTF">2017-01-25T15:20:36Z</dcterms:modified>
</cp:coreProperties>
</file>