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63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CC6600"/>
    <a:srgbClr val="996633"/>
    <a:srgbClr val="993300"/>
    <a:srgbClr val="FFCC99"/>
    <a:srgbClr val="CC9900"/>
    <a:srgbClr val="FFCC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6" autoAdjust="0"/>
    <p:restoredTop sz="91000" autoAdjust="0"/>
  </p:normalViewPr>
  <p:slideViewPr>
    <p:cSldViewPr>
      <p:cViewPr varScale="1">
        <p:scale>
          <a:sx n="84" d="100"/>
          <a:sy n="84" d="100"/>
        </p:scale>
        <p:origin x="96" y="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charset="0"/>
              </a:defRPr>
            </a:lvl1pPr>
          </a:lstStyle>
          <a:p>
            <a:r>
              <a:rPr lang="nl-NL" dirty="0"/>
              <a:t>Wilbert Geers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charset="0"/>
              </a:defRPr>
            </a:lvl1pPr>
          </a:lstStyle>
          <a:p>
            <a:endParaRPr lang="nl-NL" dirty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charset="0"/>
              </a:defRPr>
            </a:lvl1pPr>
          </a:lstStyle>
          <a:p>
            <a:r>
              <a:rPr lang="nl-NL" dirty="0"/>
              <a:t>Treinverbinding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charset="0"/>
              </a:defRPr>
            </a:lvl1pPr>
          </a:lstStyle>
          <a:p>
            <a:fld id="{572FEA82-96F7-4969-9F1A-5AF72A8BE6D3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8419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charset="0"/>
              </a:defRPr>
            </a:lvl1pPr>
          </a:lstStyle>
          <a:p>
            <a:endParaRPr lang="nl-NL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charset="0"/>
              </a:defRPr>
            </a:lvl1pPr>
          </a:lstStyle>
          <a:p>
            <a:endParaRPr lang="nl-NL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charset="0"/>
              </a:defRPr>
            </a:lvl1pPr>
          </a:lstStyle>
          <a:p>
            <a:endParaRPr lang="nl-NL" dirty="0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charset="0"/>
              </a:defRPr>
            </a:lvl1pPr>
          </a:lstStyle>
          <a:p>
            <a:fld id="{02584A7A-A8CD-46C3-8C0D-9F1B576286CF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569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6AC9E3-0C83-4A06-BCB5-314C49C97E68}" type="slidenum">
              <a:rPr lang="nl-NL"/>
              <a:pPr/>
              <a:t>1</a:t>
            </a:fld>
            <a:endParaRPr lang="nl-NL" dirty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8398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1"/>
            <a:fld id="{104D398F-7B19-43F3-BB5C-402F3659CED6}" type="slidenum">
              <a:rPr lang="nl-NL" smtClean="0"/>
              <a:pPr lvl="1"/>
              <a:t>‹nr.›</a:t>
            </a:fld>
            <a:endParaRPr lang="nl-N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ACF1-C353-4BCB-B044-F7D7B9B06706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560D8C0-438E-49C5-851C-0C41310F9CB2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8A7A99-A631-4D24-8432-FA96FFCB1F8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A23564D-9A33-485B-9FF1-9D4FFEC4965A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3F416CD-67A3-4CF0-A210-F6AF31AC147F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D909742-F937-4387-A5AE-F85B40804EFF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6/13/2013</a:t>
            </a:fld>
            <a:endParaRPr lang="en-US" dirty="0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AC2703A-4E6A-49E3-A5DD-7336F996533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283B41-4C2B-4AD1-9CDC-91C9A84D9E43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03F0A6-81B4-419A-BDB5-FF80280D82DC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1F2442-6829-414C-8956-2E953FF0C33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3F416CD-67A3-4CF0-A210-F6AF31AC147F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62107A7-7A07-4A99-96C2-A0CC14E5D53C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6/13/2013</a:t>
            </a:fld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82B51B9-AFFD-4DDB-A084-C15B3D4BD908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nl-NL" dirty="0"/>
              <a:t>Treinverbinding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>
            <a:normAutofit fontScale="92500" lnSpcReduction="20000"/>
          </a:bodyPr>
          <a:lstStyle/>
          <a:p>
            <a:r>
              <a:rPr lang="nl-NL" sz="2400" smtClean="0"/>
              <a:t>Bram Bravenboer  Nieuwe </a:t>
            </a:r>
            <a:r>
              <a:rPr lang="nl-NL" sz="2400" dirty="0"/>
              <a:t>treinverbinding Breda-Oostende</a:t>
            </a:r>
          </a:p>
        </p:txBody>
      </p:sp>
      <p:pic>
        <p:nvPicPr>
          <p:cNvPr id="5" name="Picture 9" descr="C:\Users\Gerard Lodder\AppData\Local\Microsoft\Windows\Temporary Internet Files\Content.IE5\DU11IIQQ\MCj03266720000[1].wmf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00100" y="1285860"/>
            <a:ext cx="5934298" cy="2488960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z="4800" b="1" dirty="0">
                <a:solidFill>
                  <a:schemeClr val="accent2"/>
                </a:solidFill>
              </a:rPr>
              <a:t>Een strategie aanbevelen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8153400" cy="1614486"/>
          </a:xfrm>
          <a:noFill/>
          <a:ln/>
        </p:spPr>
        <p:txBody>
          <a:bodyPr>
            <a:normAutofit/>
          </a:bodyPr>
          <a:lstStyle/>
          <a:p>
            <a:pPr marL="373063" indent="-373063"/>
            <a:r>
              <a:rPr lang="nl-NL" sz="3600" b="1" dirty="0">
                <a:solidFill>
                  <a:schemeClr val="accent2"/>
                </a:solidFill>
              </a:rPr>
              <a:t>Ideeën voor nu en de toekomst</a:t>
            </a:r>
          </a:p>
        </p:txBody>
      </p:sp>
      <p:pic>
        <p:nvPicPr>
          <p:cNvPr id="5" name="Picture 5" descr="C:\Users\Gerard Lodder\AppData\Local\Microsoft\Windows\Temporary Internet Files\Content.IE5\VJIW0DLP\MPj03997260000[1].jpg"/>
          <p:cNvPicPr>
            <a:picLocks noChangeAspect="1" noChangeArrowheads="1"/>
          </p:cNvPicPr>
          <p:nvPr/>
        </p:nvPicPr>
        <p:blipFill>
          <a:blip r:embed="rId2" cstate="screen">
            <a:duotone>
              <a:srgbClr val="A5AB81">
                <a:shade val="45000"/>
                <a:satMod val="135000"/>
              </a:srgbClr>
              <a:prstClr val="white"/>
            </a:duotone>
          </a:blip>
          <a:srcRect/>
          <a:stretch>
            <a:fillRect/>
          </a:stretch>
        </p:blipFill>
        <p:spPr bwMode="auto">
          <a:xfrm>
            <a:off x="2406883" y="3357562"/>
            <a:ext cx="4330235" cy="2885696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z="4800" b="1" dirty="0">
                <a:solidFill>
                  <a:schemeClr val="accent2"/>
                </a:solidFill>
              </a:rPr>
              <a:t>Doel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8153400" cy="2686056"/>
          </a:xfrm>
          <a:noFill/>
          <a:ln/>
        </p:spPr>
        <p:txBody>
          <a:bodyPr>
            <a:normAutofit/>
          </a:bodyPr>
          <a:lstStyle/>
          <a:p>
            <a:r>
              <a:rPr lang="nl-NL" sz="3600" b="1" dirty="0">
                <a:solidFill>
                  <a:schemeClr val="accent2"/>
                </a:solidFill>
              </a:rPr>
              <a:t>Geef het gewenste doel aan</a:t>
            </a:r>
          </a:p>
          <a:p>
            <a:r>
              <a:rPr lang="nl-NL" sz="3600" b="1" dirty="0">
                <a:solidFill>
                  <a:schemeClr val="accent2"/>
                </a:solidFill>
              </a:rPr>
              <a:t>Gebruik indien nodig meerdere punten</a:t>
            </a:r>
          </a:p>
        </p:txBody>
      </p:sp>
      <p:pic>
        <p:nvPicPr>
          <p:cNvPr id="5" name="Picture 2" descr="C:\Users\Gerard Lodder\AppData\Local\Microsoft\Windows\Temporary Internet Files\Content.IE5\DU11IIQQ\MCj02808190000[1].wmf"/>
          <p:cNvPicPr>
            <a:picLocks noChangeAspect="1" noChangeArrowheads="1"/>
          </p:cNvPicPr>
          <p:nvPr/>
        </p:nvPicPr>
        <p:blipFill>
          <a:blip r:embed="rId2">
            <a:duotone>
              <a:srgbClr val="DD8047">
                <a:shade val="45000"/>
                <a:satMod val="135000"/>
              </a:srgbClr>
              <a:prstClr val="white"/>
            </a:duotone>
          </a:blip>
          <a:srcRect/>
          <a:stretch>
            <a:fillRect/>
          </a:stretch>
        </p:blipFill>
        <p:spPr bwMode="auto">
          <a:xfrm>
            <a:off x="6643702" y="4357694"/>
            <a:ext cx="2068717" cy="2002325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z="4800" b="1" dirty="0">
                <a:solidFill>
                  <a:schemeClr val="accent2"/>
                </a:solidFill>
              </a:rPr>
              <a:t>Huidige situatie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8153400" cy="4043378"/>
          </a:xfrm>
          <a:noFill/>
          <a:ln/>
        </p:spPr>
        <p:txBody>
          <a:bodyPr>
            <a:normAutofit/>
          </a:bodyPr>
          <a:lstStyle/>
          <a:p>
            <a:r>
              <a:rPr lang="nl-NL" sz="3600" b="1" dirty="0">
                <a:solidFill>
                  <a:schemeClr val="accent2"/>
                </a:solidFill>
              </a:rPr>
              <a:t>Samenvatting van de huidige situatie</a:t>
            </a:r>
          </a:p>
          <a:p>
            <a:r>
              <a:rPr lang="nl-NL" sz="3600" b="1" dirty="0">
                <a:solidFill>
                  <a:schemeClr val="accent2"/>
                </a:solidFill>
              </a:rPr>
              <a:t>Geef de punten in het kort weer en licht deze mondeling toe</a:t>
            </a:r>
          </a:p>
        </p:txBody>
      </p:sp>
      <p:pic>
        <p:nvPicPr>
          <p:cNvPr id="5" name="Afbeelding 4" descr="200704162121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43578"/>
            <a:ext cx="9144000" cy="1214422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z="4800" b="1" dirty="0">
                <a:solidFill>
                  <a:schemeClr val="accent2"/>
                </a:solidFill>
              </a:rPr>
              <a:t>Ontstaansgeschiedenis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8153400" cy="2400304"/>
          </a:xfrm>
          <a:noFill/>
          <a:ln/>
        </p:spPr>
        <p:txBody>
          <a:bodyPr>
            <a:normAutofit/>
          </a:bodyPr>
          <a:lstStyle/>
          <a:p>
            <a:r>
              <a:rPr lang="nl-NL" sz="3600" b="1" dirty="0">
                <a:solidFill>
                  <a:schemeClr val="accent2"/>
                </a:solidFill>
              </a:rPr>
              <a:t>Alle relevante gebeurtenissen</a:t>
            </a:r>
          </a:p>
          <a:p>
            <a:r>
              <a:rPr lang="nl-NL" sz="3600" b="1" dirty="0">
                <a:solidFill>
                  <a:schemeClr val="accent2"/>
                </a:solidFill>
              </a:rPr>
              <a:t>Oorspronkelijke veronderstellingen die niet meer gelden</a:t>
            </a:r>
          </a:p>
        </p:txBody>
      </p:sp>
      <p:pic>
        <p:nvPicPr>
          <p:cNvPr id="4" name="Afbeelding 3" descr="HSL%20trein_0001_2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43504" y="4357694"/>
            <a:ext cx="3779628" cy="2285992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z="4800" b="1" dirty="0">
                <a:solidFill>
                  <a:schemeClr val="accent2"/>
                </a:solidFill>
              </a:rPr>
              <a:t>Aanwezige alternatieven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8153400" cy="2114552"/>
          </a:xfrm>
          <a:noFill/>
          <a:ln/>
        </p:spPr>
        <p:txBody>
          <a:bodyPr/>
          <a:lstStyle/>
          <a:p>
            <a:r>
              <a:rPr lang="nl-NL" sz="3600" b="1" dirty="0">
                <a:solidFill>
                  <a:schemeClr val="accent2"/>
                </a:solidFill>
              </a:rPr>
              <a:t>Geef alternatieve strategieën</a:t>
            </a:r>
          </a:p>
          <a:p>
            <a:r>
              <a:rPr lang="nl-NL" sz="3600" b="1" dirty="0">
                <a:solidFill>
                  <a:schemeClr val="accent2"/>
                </a:solidFill>
              </a:rPr>
              <a:t>Noem van elk de voor- en nadelen</a:t>
            </a:r>
          </a:p>
          <a:p>
            <a:r>
              <a:rPr lang="nl-NL" sz="3600" b="1" dirty="0">
                <a:solidFill>
                  <a:schemeClr val="accent2"/>
                </a:solidFill>
              </a:rPr>
              <a:t>Noem van elk alternatief de kosten</a:t>
            </a:r>
          </a:p>
        </p:txBody>
      </p:sp>
      <p:pic>
        <p:nvPicPr>
          <p:cNvPr id="4" name="Afbeelding 3" descr="DSCF0038.jpg"/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29256" y="4071942"/>
            <a:ext cx="3500430" cy="2625323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z="4800" b="1" dirty="0">
                <a:solidFill>
                  <a:schemeClr val="accent2"/>
                </a:solidFill>
              </a:rPr>
              <a:t>Aanbeveling</a:t>
            </a:r>
            <a:endParaRPr lang="nl-NL" sz="4800" dirty="0">
              <a:solidFill>
                <a:schemeClr val="accent2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000" y="1602000"/>
            <a:ext cx="8154000" cy="4496400"/>
          </a:xfrm>
          <a:noFill/>
          <a:ln/>
        </p:spPr>
        <p:txBody>
          <a:bodyPr>
            <a:normAutofit/>
          </a:bodyPr>
          <a:lstStyle/>
          <a:p>
            <a:pPr>
              <a:buNone/>
            </a:pPr>
            <a:r>
              <a:rPr lang="nl-NL" sz="3600" b="1" smtClean="0">
                <a:solidFill>
                  <a:schemeClr val="accent2"/>
                </a:solidFill>
              </a:rPr>
              <a:t>Beveel een of meer strategieën aan</a:t>
            </a:r>
          </a:p>
          <a:p>
            <a:pPr marL="319088" indent="-319088">
              <a:buNone/>
            </a:pPr>
            <a:r>
              <a:rPr lang="nl-NL" sz="3600" b="1" smtClean="0">
                <a:solidFill>
                  <a:schemeClr val="accent2"/>
                </a:solidFill>
              </a:rPr>
              <a:t>Noem </a:t>
            </a:r>
            <a:r>
              <a:rPr lang="nl-NL" sz="3600" b="1" dirty="0">
                <a:solidFill>
                  <a:schemeClr val="accent2"/>
                </a:solidFill>
              </a:rPr>
              <a:t>de te verkrijgen resultaten als alles volgens </a:t>
            </a:r>
            <a:r>
              <a:rPr lang="nl-NL" sz="3600" b="1">
                <a:solidFill>
                  <a:schemeClr val="accent2"/>
                </a:solidFill>
              </a:rPr>
              <a:t>plan </a:t>
            </a:r>
            <a:r>
              <a:rPr lang="nl-NL" sz="3600" b="1" smtClean="0">
                <a:solidFill>
                  <a:schemeClr val="accent2"/>
                </a:solidFill>
              </a:rPr>
              <a:t>verloopt</a:t>
            </a:r>
          </a:p>
          <a:p>
            <a:pPr>
              <a:buNone/>
            </a:pPr>
            <a:r>
              <a:rPr lang="nl-NL" sz="3600" b="1" smtClean="0">
                <a:solidFill>
                  <a:schemeClr val="accent2"/>
                </a:solidFill>
              </a:rPr>
              <a:t>Volgende stappen</a:t>
            </a:r>
          </a:p>
          <a:p>
            <a:pPr>
              <a:buNone/>
            </a:pPr>
            <a:r>
              <a:rPr lang="nl-NL" sz="3600" b="1" smtClean="0">
                <a:solidFill>
                  <a:schemeClr val="accent2"/>
                </a:solidFill>
              </a:rPr>
              <a:t>Geef actiepunten aan</a:t>
            </a:r>
            <a:endParaRPr lang="nl-NL" sz="3600" b="1" dirty="0">
              <a:solidFill>
                <a:schemeClr val="accent2"/>
              </a:solidFill>
            </a:endParaRPr>
          </a:p>
        </p:txBody>
      </p:sp>
      <p:pic>
        <p:nvPicPr>
          <p:cNvPr id="5" name="Afbeelding 4" descr="DSCN3780trein.jpg"/>
          <p:cNvPicPr>
            <a:picLocks noChangeAspect="1"/>
          </p:cNvPicPr>
          <p:nvPr/>
        </p:nvPicPr>
        <p:blipFill>
          <a:blip r:embed="rId2" cstate="screen">
            <a:duotone>
              <a:srgbClr val="DD8047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7572428" y="4786322"/>
            <a:ext cx="1500166" cy="2000221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386</TotalTime>
  <Words>96</Words>
  <Application>Microsoft Office PowerPoint</Application>
  <PresentationFormat>Diavoorstelling (4:3)</PresentationFormat>
  <Paragraphs>23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Times New Roman</vt:lpstr>
      <vt:lpstr>Tw Cen MT</vt:lpstr>
      <vt:lpstr>Wingdings</vt:lpstr>
      <vt:lpstr>Wingdings 2</vt:lpstr>
      <vt:lpstr>Mediaan</vt:lpstr>
      <vt:lpstr>Treinverbinding</vt:lpstr>
      <vt:lpstr>Een strategie aanbevelen</vt:lpstr>
      <vt:lpstr>Doel</vt:lpstr>
      <vt:lpstr>Huidige situatie</vt:lpstr>
      <vt:lpstr>Ontstaansgeschiedenis</vt:lpstr>
      <vt:lpstr>Aanwezige alternatieven</vt:lpstr>
      <vt:lpstr>Aanbeveling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H2-BEGIN</dc:title>
  <dc:creator>Gerard Lodder;Instruct</dc:creator>
  <cp:lastModifiedBy>Instruct - Paula Felix</cp:lastModifiedBy>
  <cp:revision>32</cp:revision>
  <dcterms:created xsi:type="dcterms:W3CDTF">1997-05-20T14:08:42Z</dcterms:created>
  <dcterms:modified xsi:type="dcterms:W3CDTF">2013-06-13T08:25:04Z</dcterms:modified>
</cp:coreProperties>
</file>