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1" r:id="rId4"/>
    <p:sldId id="264" r:id="rId5"/>
    <p:sldId id="258" r:id="rId6"/>
    <p:sldId id="263" r:id="rId7"/>
  </p:sldIdLst>
  <p:sldSz cx="9144000" cy="6858000" type="screen4x3"/>
  <p:notesSz cx="6858000" cy="9144000"/>
  <p:defaultTextStyle>
    <a:defPPr>
      <a:defRPr lang="nl-NL"/>
    </a:defPPr>
    <a:lvl1pPr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66"/>
    <a:srgbClr val="FFFF00"/>
    <a:srgbClr val="996633"/>
    <a:srgbClr val="FF99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6EC14-E51C-4D2F-8D90-67DF63FBA33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00C1DAB-DC47-4906-853E-752EC95B35AF}">
      <dgm:prSet/>
      <dgm:spPr/>
      <dgm:t>
        <a:bodyPr/>
        <a:lstStyle/>
        <a:p>
          <a:pPr rtl="0"/>
          <a:r>
            <a:rPr lang="nl-NL" b="1" smtClean="0"/>
            <a:t>Duitse Waddeneilanden</a:t>
          </a:r>
          <a:endParaRPr lang="nl-NL"/>
        </a:p>
      </dgm:t>
    </dgm:pt>
    <dgm:pt modelId="{C989194E-E77D-48C5-9B52-38AF28FD1E83}" type="parTrans" cxnId="{0B8D72CE-E3E6-4049-A26B-1B716533E9EC}">
      <dgm:prSet/>
      <dgm:spPr/>
      <dgm:t>
        <a:bodyPr/>
        <a:lstStyle/>
        <a:p>
          <a:endParaRPr lang="nl-NL"/>
        </a:p>
      </dgm:t>
    </dgm:pt>
    <dgm:pt modelId="{295290BA-2E0B-4F1A-9C13-BACAB276AA1A}" type="sibTrans" cxnId="{0B8D72CE-E3E6-4049-A26B-1B716533E9EC}">
      <dgm:prSet/>
      <dgm:spPr/>
      <dgm:t>
        <a:bodyPr/>
        <a:lstStyle/>
        <a:p>
          <a:endParaRPr lang="nl-NL"/>
        </a:p>
      </dgm:t>
    </dgm:pt>
    <dgm:pt modelId="{E13E9F31-3A89-4717-832D-E1516483DD7B}" type="pres">
      <dgm:prSet presAssocID="{1B76EC14-E51C-4D2F-8D90-67DF63FBA3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2E6F7D1-7EDB-46DB-846A-9E1D26C6A1B5}" type="pres">
      <dgm:prSet presAssocID="{C00C1DAB-DC47-4906-853E-752EC95B35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B0DA51-AB57-426D-BC6B-718F91189F7E}" type="presOf" srcId="{1B76EC14-E51C-4D2F-8D90-67DF63FBA33C}" destId="{E13E9F31-3A89-4717-832D-E1516483DD7B}" srcOrd="0" destOrd="0" presId="urn:microsoft.com/office/officeart/2005/8/layout/vList2"/>
    <dgm:cxn modelId="{0B8D72CE-E3E6-4049-A26B-1B716533E9EC}" srcId="{1B76EC14-E51C-4D2F-8D90-67DF63FBA33C}" destId="{C00C1DAB-DC47-4906-853E-752EC95B35AF}" srcOrd="0" destOrd="0" parTransId="{C989194E-E77D-48C5-9B52-38AF28FD1E83}" sibTransId="{295290BA-2E0B-4F1A-9C13-BACAB276AA1A}"/>
    <dgm:cxn modelId="{845B89B1-F13B-40BC-A94A-88369C3EA993}" type="presOf" srcId="{C00C1DAB-DC47-4906-853E-752EC95B35AF}" destId="{32E6F7D1-7EDB-46DB-846A-9E1D26C6A1B5}" srcOrd="0" destOrd="0" presId="urn:microsoft.com/office/officeart/2005/8/layout/vList2"/>
    <dgm:cxn modelId="{7C430FAF-BCE2-477E-B58E-1F36AF8DD8AF}" type="presParOf" srcId="{E13E9F31-3A89-4717-832D-E1516483DD7B}" destId="{32E6F7D1-7EDB-46DB-846A-9E1D26C6A1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E567B0-5FA9-4BA0-BF43-3047DE4C01B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A9895BB-1497-4B2A-B3CE-4203F27DB130}">
      <dgm:prSet/>
      <dgm:spPr/>
      <dgm:t>
        <a:bodyPr/>
        <a:lstStyle/>
        <a:p>
          <a:pPr rtl="0"/>
          <a:r>
            <a:rPr lang="nl-NL" smtClean="0"/>
            <a:t>Een overzicht...</a:t>
          </a:r>
          <a:endParaRPr lang="nl-NL"/>
        </a:p>
      </dgm:t>
    </dgm:pt>
    <dgm:pt modelId="{AF312890-3681-4023-A08B-5E80BCC6AA0B}" type="parTrans" cxnId="{638418A9-4E08-4805-876E-B4FEA16EBBDE}">
      <dgm:prSet/>
      <dgm:spPr/>
      <dgm:t>
        <a:bodyPr/>
        <a:lstStyle/>
        <a:p>
          <a:endParaRPr lang="nl-NL"/>
        </a:p>
      </dgm:t>
    </dgm:pt>
    <dgm:pt modelId="{9ED58F78-4C22-4CEA-82EB-A7B8AD3D0936}" type="sibTrans" cxnId="{638418A9-4E08-4805-876E-B4FEA16EBBDE}">
      <dgm:prSet/>
      <dgm:spPr/>
      <dgm:t>
        <a:bodyPr/>
        <a:lstStyle/>
        <a:p>
          <a:endParaRPr lang="nl-NL"/>
        </a:p>
      </dgm:t>
    </dgm:pt>
    <dgm:pt modelId="{706FDB88-BAFE-4EAD-BAFC-EA65E5724889}" type="pres">
      <dgm:prSet presAssocID="{F5E567B0-5FA9-4BA0-BF43-3047DE4C01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0DE8A4-761D-496A-87CF-0DA92333E064}" type="pres">
      <dgm:prSet presAssocID="{AA9895BB-1497-4B2A-B3CE-4203F27DB130}" presName="circle1" presStyleLbl="node1" presStyleIdx="0" presStyleCnt="1"/>
      <dgm:spPr/>
    </dgm:pt>
    <dgm:pt modelId="{EB2776A0-65F2-4FB6-AB8E-E932F3DAD74C}" type="pres">
      <dgm:prSet presAssocID="{AA9895BB-1497-4B2A-B3CE-4203F27DB130}" presName="space" presStyleCnt="0"/>
      <dgm:spPr/>
    </dgm:pt>
    <dgm:pt modelId="{EBC10908-B265-42E9-A954-56AF99DC3AD7}" type="pres">
      <dgm:prSet presAssocID="{AA9895BB-1497-4B2A-B3CE-4203F27DB130}" presName="rect1" presStyleLbl="alignAcc1" presStyleIdx="0" presStyleCnt="1"/>
      <dgm:spPr/>
      <dgm:t>
        <a:bodyPr/>
        <a:lstStyle/>
        <a:p>
          <a:endParaRPr lang="nl-NL"/>
        </a:p>
      </dgm:t>
    </dgm:pt>
    <dgm:pt modelId="{71BE4A9B-9B73-481D-B25F-9F5D2961D21E}" type="pres">
      <dgm:prSet presAssocID="{AA9895BB-1497-4B2A-B3CE-4203F27DB13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2FD67C3-D390-48B3-AAC0-36315357AE7D}" type="presOf" srcId="{AA9895BB-1497-4B2A-B3CE-4203F27DB130}" destId="{71BE4A9B-9B73-481D-B25F-9F5D2961D21E}" srcOrd="1" destOrd="0" presId="urn:microsoft.com/office/officeart/2005/8/layout/target3"/>
    <dgm:cxn modelId="{D6FA687E-5C14-4A5D-9862-24D7FA6A6DD8}" type="presOf" srcId="{F5E567B0-5FA9-4BA0-BF43-3047DE4C01B6}" destId="{706FDB88-BAFE-4EAD-BAFC-EA65E5724889}" srcOrd="0" destOrd="0" presId="urn:microsoft.com/office/officeart/2005/8/layout/target3"/>
    <dgm:cxn modelId="{F09A0C27-36CE-44FD-8DF2-15C1F690A1B5}" type="presOf" srcId="{AA9895BB-1497-4B2A-B3CE-4203F27DB130}" destId="{EBC10908-B265-42E9-A954-56AF99DC3AD7}" srcOrd="0" destOrd="0" presId="urn:microsoft.com/office/officeart/2005/8/layout/target3"/>
    <dgm:cxn modelId="{638418A9-4E08-4805-876E-B4FEA16EBBDE}" srcId="{F5E567B0-5FA9-4BA0-BF43-3047DE4C01B6}" destId="{AA9895BB-1497-4B2A-B3CE-4203F27DB130}" srcOrd="0" destOrd="0" parTransId="{AF312890-3681-4023-A08B-5E80BCC6AA0B}" sibTransId="{9ED58F78-4C22-4CEA-82EB-A7B8AD3D0936}"/>
    <dgm:cxn modelId="{591E1EA5-0EE4-48BE-A4DC-7E38CAF904A0}" type="presParOf" srcId="{706FDB88-BAFE-4EAD-BAFC-EA65E5724889}" destId="{CF0DE8A4-761D-496A-87CF-0DA92333E064}" srcOrd="0" destOrd="0" presId="urn:microsoft.com/office/officeart/2005/8/layout/target3"/>
    <dgm:cxn modelId="{4FAC2655-C220-4C31-8371-B188BDCEB412}" type="presParOf" srcId="{706FDB88-BAFE-4EAD-BAFC-EA65E5724889}" destId="{EB2776A0-65F2-4FB6-AB8E-E932F3DAD74C}" srcOrd="1" destOrd="0" presId="urn:microsoft.com/office/officeart/2005/8/layout/target3"/>
    <dgm:cxn modelId="{0F50829D-DDB6-478D-8BE1-86F6AC5FE222}" type="presParOf" srcId="{706FDB88-BAFE-4EAD-BAFC-EA65E5724889}" destId="{EBC10908-B265-42E9-A954-56AF99DC3AD7}" srcOrd="2" destOrd="0" presId="urn:microsoft.com/office/officeart/2005/8/layout/target3"/>
    <dgm:cxn modelId="{C55B2399-B09A-46FE-AF1B-E30FF03FA2D1}" type="presParOf" srcId="{706FDB88-BAFE-4EAD-BAFC-EA65E5724889}" destId="{71BE4A9B-9B73-481D-B25F-9F5D2961D21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6F7D1-7EDB-46DB-846A-9E1D26C6A1B5}">
      <dsp:nvSpPr>
        <dsp:cNvPr id="0" name=""/>
        <dsp:cNvSpPr/>
      </dsp:nvSpPr>
      <dsp:spPr>
        <a:xfrm>
          <a:off x="0" y="7852"/>
          <a:ext cx="77724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Duitse Waddeneilanden</a:t>
          </a:r>
          <a:endParaRPr lang="nl-NL" sz="4700" kern="1200"/>
        </a:p>
      </dsp:txBody>
      <dsp:txXfrm>
        <a:off x="55030" y="62882"/>
        <a:ext cx="76623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DE8A4-761D-496A-87CF-0DA92333E064}">
      <dsp:nvSpPr>
        <dsp:cNvPr id="0" name=""/>
        <dsp:cNvSpPr/>
      </dsp:nvSpPr>
      <dsp:spPr>
        <a:xfrm>
          <a:off x="0" y="0"/>
          <a:ext cx="1739900" cy="17399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10908-B265-42E9-A954-56AF99DC3AD7}">
      <dsp:nvSpPr>
        <dsp:cNvPr id="0" name=""/>
        <dsp:cNvSpPr/>
      </dsp:nvSpPr>
      <dsp:spPr>
        <a:xfrm>
          <a:off x="869950" y="0"/>
          <a:ext cx="5518150" cy="1739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0" kern="1200" smtClean="0"/>
            <a:t>Een overzicht...</a:t>
          </a:r>
          <a:endParaRPr lang="nl-NL" sz="6000" kern="1200"/>
        </a:p>
      </dsp:txBody>
      <dsp:txXfrm>
        <a:off x="869950" y="0"/>
        <a:ext cx="5518150" cy="1739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744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fld id="{A8BF6FF1-76DF-4078-958E-C9BBF9DBC4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9901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9F8D-7524-4AC3-85E3-7291BE6A0D4E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974A2-C193-4FD0-903B-43CAD24690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765A-4DDD-435E-A41F-CE97B4AEAF6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DCA0D-B955-42A9-BE7E-93E74E4E51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DD64-BDD0-48B4-B40F-3CBEF189DCE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7C95C-8346-4FC5-8865-BA2916D81B5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3B84-6094-44AA-A864-A2DAFEE4F341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90E8-1AB8-4D5D-BBEB-5628C148E14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4774-46FE-4CC3-B2EB-8D703ED716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73E6-13D1-4691-9B33-642D2870734F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303B-46BE-4D15-BCF8-BA0F897DC4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8C97-AC31-4B8A-A857-BB444B370B7D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8BBEF-4462-46D7-BF02-A411B9F19FA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AFE6-3639-4611-BD8A-CF840BB16F1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16D86-9039-43E5-8751-B98B7773DA1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8BB4-8240-43EC-B04A-D9D4B117FFF0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9319-AF03-403C-B1D9-A4E6B67977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F46D-32E4-48D8-8B13-C4A720063D4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EC16-2C7C-41C9-A244-453F07D282B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87F4-BD93-4F7F-9156-53A8B8248B69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C07B7D-1B20-4819-BA73-0637606E8BC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8C910-0301-400E-B398-13CC0BB22DF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E832A-A631-48E0-A63A-A7F2A2B0281B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685800" y="22860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377950" y="3892550"/>
          <a:ext cx="6388100" cy="173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Algemeen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nl-NL" sz="1800" dirty="0" smtClean="0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Totale oppervlakte 448,5 km</a:t>
            </a:r>
            <a:r>
              <a:rPr lang="nl-NL" sz="1600" baseline="30000" dirty="0" smtClean="0"/>
              <a:t>2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Ongeveer 53000 inwoners</a:t>
            </a:r>
          </a:p>
          <a:p>
            <a:pPr>
              <a:lnSpc>
                <a:spcPct val="100000"/>
              </a:lnSpc>
            </a:pPr>
            <a:r>
              <a:rPr lang="nl-NL" sz="1800" dirty="0" smtClean="0"/>
              <a:t>Bewoonde eilanden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Borkum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Juist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Norderney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Baltrum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Langeoog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Spiekeroog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Wangerooge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Neuwerk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Pellworm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Nordstrand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Halligen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Amrun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Föhr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Sylt</a:t>
            </a:r>
            <a:endParaRPr lang="nl-NL" sz="1600" dirty="0" smtClean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A56E-D0DA-4BD7-94EC-A5AE2E2F9C3B}" type="slidenum">
              <a:rPr lang="nl-NL"/>
              <a:pPr/>
              <a:t>2</a:t>
            </a:fld>
            <a:endParaRPr lang="nl-NL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268238" cy="44466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strand-5.jpg"/>
          <p:cNvPicPr>
            <a:picLocks noChangeAspect="1"/>
          </p:cNvPicPr>
          <p:nvPr/>
        </p:nvPicPr>
        <p:blipFill>
          <a:blip r:embed="rId2"/>
          <a:srcRect t="16466"/>
          <a:stretch>
            <a:fillRect/>
          </a:stretch>
        </p:blipFill>
        <p:spPr>
          <a:xfrm>
            <a:off x="3143240" y="4857760"/>
            <a:ext cx="5505286" cy="1153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Borkum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Ligt boven Groningen</a:t>
            </a:r>
          </a:p>
          <a:p>
            <a:pPr lvl="1"/>
            <a:r>
              <a:rPr lang="nl-NL" dirty="0" smtClean="0"/>
              <a:t>Het grootste eiland van de zuidelijke groep</a:t>
            </a:r>
          </a:p>
          <a:p>
            <a:pPr lvl="1"/>
            <a:r>
              <a:rPr lang="nl-NL" dirty="0" smtClean="0"/>
              <a:t>Ontstaan uit twee eilanden</a:t>
            </a:r>
          </a:p>
          <a:p>
            <a:pPr lvl="2"/>
            <a:r>
              <a:rPr lang="nl-NL" dirty="0" err="1" smtClean="0"/>
              <a:t>Westland</a:t>
            </a:r>
            <a:endParaRPr lang="nl-NL" dirty="0" smtClean="0"/>
          </a:p>
          <a:p>
            <a:pPr lvl="2"/>
            <a:r>
              <a:rPr lang="nl-NL" dirty="0" err="1" smtClean="0"/>
              <a:t>Ostland</a:t>
            </a:r>
            <a:endParaRPr lang="nl-NL" dirty="0" smtClean="0"/>
          </a:p>
          <a:p>
            <a:pPr lvl="1"/>
            <a:r>
              <a:rPr lang="nl-NL" dirty="0" smtClean="0"/>
              <a:t>Toerisme sterk opgekomen</a:t>
            </a:r>
          </a:p>
          <a:p>
            <a:pPr lvl="2"/>
            <a:r>
              <a:rPr lang="nl-NL" dirty="0" smtClean="0"/>
              <a:t>In 2008 bijna 300.000 toeristen</a:t>
            </a:r>
          </a:p>
          <a:p>
            <a:pPr lvl="1"/>
            <a:r>
              <a:rPr lang="nl-NL" dirty="0" smtClean="0"/>
              <a:t>Bereikbaar per veerdienst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24418-7204-492F-A413-00E958F0AC52}" type="slidenum">
              <a:rPr lang="nl-NL"/>
              <a:pPr/>
              <a:t>3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71942"/>
            <a:ext cx="3236910" cy="1642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Juist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Vanaf het westen het tweede eiland</a:t>
            </a:r>
          </a:p>
          <a:p>
            <a:pPr lvl="1"/>
            <a:r>
              <a:rPr lang="nl-NL" dirty="0" smtClean="0"/>
              <a:t>Eiland is erg smal</a:t>
            </a:r>
          </a:p>
          <a:p>
            <a:pPr lvl="2"/>
            <a:r>
              <a:rPr lang="nl-NL" dirty="0" smtClean="0"/>
              <a:t>Bij hoog water 500 meter breed en 17 km lang</a:t>
            </a:r>
          </a:p>
          <a:p>
            <a:pPr lvl="1"/>
            <a:r>
              <a:rPr lang="nl-NL" dirty="0" smtClean="0"/>
              <a:t>Er is een binnenmeer: De </a:t>
            </a:r>
            <a:r>
              <a:rPr lang="nl-NL" dirty="0" err="1" smtClean="0"/>
              <a:t>Hammersee</a:t>
            </a:r>
            <a:endParaRPr lang="nl-NL" dirty="0" smtClean="0"/>
          </a:p>
          <a:p>
            <a:pPr lvl="2"/>
            <a:r>
              <a:rPr lang="nl-NL" dirty="0" smtClean="0"/>
              <a:t>Ontstaan door meerdere stormvloeden</a:t>
            </a:r>
          </a:p>
          <a:p>
            <a:pPr lvl="1"/>
            <a:r>
              <a:rPr lang="nl-NL" dirty="0" smtClean="0"/>
              <a:t>Geen autoverkeer</a:t>
            </a:r>
          </a:p>
          <a:p>
            <a:endParaRPr lang="nl-NL" dirty="0" smtClean="0"/>
          </a:p>
          <a:p>
            <a:r>
              <a:rPr lang="nl-NL" dirty="0" smtClean="0"/>
              <a:t>De bewoners noemen het Toverland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29.jpg"/>
          <p:cNvPicPr>
            <a:picLocks noChangeAspect="1"/>
          </p:cNvPicPr>
          <p:nvPr/>
        </p:nvPicPr>
        <p:blipFill>
          <a:blip r:embed="rId2"/>
          <a:srcRect t="28164" b="32653"/>
          <a:stretch>
            <a:fillRect/>
          </a:stretch>
        </p:blipFill>
        <p:spPr>
          <a:xfrm>
            <a:off x="3857620" y="4786322"/>
            <a:ext cx="4953485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err="1"/>
              <a:t>Norderney</a:t>
            </a:r>
            <a:endParaRPr lang="nl-NL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>
            <a:normAutofit lnSpcReduction="10000"/>
          </a:bodyPr>
          <a:lstStyle/>
          <a:p>
            <a:r>
              <a:rPr lang="nl-NL" dirty="0"/>
              <a:t>Kenmerken</a:t>
            </a:r>
          </a:p>
          <a:p>
            <a:pPr lvl="1"/>
            <a:r>
              <a:rPr lang="nl-NL" dirty="0"/>
              <a:t>25 km</a:t>
            </a:r>
            <a:r>
              <a:rPr lang="nl-NL" baseline="30000" dirty="0"/>
              <a:t>2</a:t>
            </a:r>
          </a:p>
          <a:p>
            <a:pPr lvl="2"/>
            <a:r>
              <a:rPr lang="nl-NL" dirty="0"/>
              <a:t>14 km lang en 2 km breed</a:t>
            </a:r>
          </a:p>
          <a:p>
            <a:pPr lvl="1"/>
            <a:r>
              <a:rPr lang="nl-NL" dirty="0"/>
              <a:t>6000 inwoners</a:t>
            </a:r>
          </a:p>
          <a:p>
            <a:pPr lvl="1"/>
            <a:r>
              <a:rPr lang="nl-NL" dirty="0"/>
              <a:t>De plaats </a:t>
            </a:r>
            <a:r>
              <a:rPr lang="nl-NL" dirty="0" err="1"/>
              <a:t>Norderney</a:t>
            </a:r>
            <a:r>
              <a:rPr lang="nl-NL" dirty="0"/>
              <a:t> is een belangrijke badplaats</a:t>
            </a:r>
          </a:p>
          <a:p>
            <a:pPr lvl="1"/>
            <a:r>
              <a:rPr lang="nl-NL" dirty="0" smtClean="0"/>
              <a:t>Samen met </a:t>
            </a:r>
            <a:r>
              <a:rPr lang="nl-NL" dirty="0" err="1"/>
              <a:t>Borkum</a:t>
            </a:r>
            <a:r>
              <a:rPr lang="nl-NL" dirty="0"/>
              <a:t> het enige niet-autovrije eiland </a:t>
            </a:r>
          </a:p>
          <a:p>
            <a:endParaRPr lang="nl-NL" dirty="0"/>
          </a:p>
          <a:p>
            <a:r>
              <a:rPr lang="nl-NL" dirty="0"/>
              <a:t>Hoe kom je er?</a:t>
            </a:r>
          </a:p>
          <a:p>
            <a:pPr lvl="1"/>
            <a:r>
              <a:rPr lang="nl-NL" dirty="0"/>
              <a:t>Per veerboot</a:t>
            </a:r>
          </a:p>
          <a:p>
            <a:pPr lvl="1"/>
            <a:r>
              <a:rPr lang="nl-NL" dirty="0"/>
              <a:t>Je kunt het ook wadlopend bereiken</a:t>
            </a:r>
          </a:p>
          <a:p>
            <a:pPr lvl="1"/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5962-203A-4FDF-8525-405FFB807CED}" type="slidenum">
              <a:rPr lang="nl-NL"/>
              <a:pPr/>
              <a:t>5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Onbewoonde eilanden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 smtClean="0"/>
              <a:t>Niet allemaal officiële eilanden</a:t>
            </a:r>
          </a:p>
          <a:p>
            <a:pPr lvl="1">
              <a:lnSpc>
                <a:spcPct val="90000"/>
              </a:lnSpc>
            </a:pPr>
            <a:r>
              <a:rPr lang="nl-NL" sz="1800" dirty="0" smtClean="0"/>
              <a:t>Eis: minimaal 160 hectare groot bij hoog water</a:t>
            </a:r>
          </a:p>
          <a:p>
            <a:pPr lvl="1">
              <a:lnSpc>
                <a:spcPct val="90000"/>
              </a:lnSpc>
            </a:pPr>
            <a:endParaRPr lang="nl-NL" sz="1800" dirty="0" smtClean="0"/>
          </a:p>
          <a:p>
            <a:pPr>
              <a:lnSpc>
                <a:spcPct val="90000"/>
              </a:lnSpc>
            </a:pPr>
            <a:r>
              <a:rPr lang="en-US" sz="2000" dirty="0" err="1" smtClean="0"/>
              <a:t>Onbewoond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Lütje</a:t>
            </a:r>
            <a:r>
              <a:rPr lang="nl-NL" sz="1800" dirty="0" smtClean="0"/>
              <a:t> </a:t>
            </a:r>
            <a:r>
              <a:rPr lang="nl-NL" sz="1800" dirty="0" err="1" smtClean="0"/>
              <a:t>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Kachelotplate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Memmert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Minsener-Oldoog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Alte</a:t>
            </a:r>
            <a:r>
              <a:rPr lang="nl-NL" sz="1800" dirty="0" smtClean="0"/>
              <a:t> </a:t>
            </a:r>
            <a:r>
              <a:rPr lang="nl-NL" sz="1800" dirty="0" err="1" smtClean="0"/>
              <a:t>Mellum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Gro</a:t>
            </a:r>
            <a:r>
              <a:rPr lang="en-US" sz="1800" dirty="0" smtClean="0">
                <a:cs typeface="Arial" charset="0"/>
              </a:rPr>
              <a:t>ß</a:t>
            </a:r>
            <a:r>
              <a:rPr lang="nl-NL" sz="1800" dirty="0" smtClean="0"/>
              <a:t>er </a:t>
            </a:r>
            <a:r>
              <a:rPr lang="nl-NL" sz="1800" dirty="0" err="1" smtClean="0"/>
              <a:t>Knechtsand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Nigehörn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Scharhörn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Trischen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Halligen</a:t>
            </a:r>
            <a:r>
              <a:rPr lang="nl-NL" sz="1800" dirty="0" smtClean="0"/>
              <a:t> (groep eilandjes waarvan 4 onbewoond)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68A8-663D-49C9-90B7-FD818E80D2CB}" type="slidenum">
              <a:rPr lang="nl-NL"/>
              <a:pPr/>
              <a:t>6</a:t>
            </a:fld>
            <a:endParaRPr lang="nl-NL"/>
          </a:p>
        </p:txBody>
      </p:sp>
      <p:pic>
        <p:nvPicPr>
          <p:cNvPr id="9" name="Afbeelding 8" descr="wattwandern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14686"/>
            <a:ext cx="4156508" cy="2760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1053528</TotalTime>
  <Words>183</Words>
  <Application>Microsoft Office PowerPoint</Application>
  <PresentationFormat>Diavoorstelling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Constantia</vt:lpstr>
      <vt:lpstr>Times New Roman</vt:lpstr>
      <vt:lpstr>Wingdings 2</vt:lpstr>
      <vt:lpstr>Stroom</vt:lpstr>
      <vt:lpstr>PowerPoint-presentatie</vt:lpstr>
      <vt:lpstr>Algemeen</vt:lpstr>
      <vt:lpstr>Borkum</vt:lpstr>
      <vt:lpstr>Juist</vt:lpstr>
      <vt:lpstr>Norderney</vt:lpstr>
      <vt:lpstr>Onbewoonde eilanden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Instruct</dc:creator>
  <cp:lastModifiedBy>Instruct - Paula Felix</cp:lastModifiedBy>
  <cp:revision>40</cp:revision>
  <dcterms:created xsi:type="dcterms:W3CDTF">1997-01-31T21:02:06Z</dcterms:created>
  <dcterms:modified xsi:type="dcterms:W3CDTF">2013-06-13T08:34:45Z</dcterms:modified>
</cp:coreProperties>
</file>