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18" Type="http://schemas.openxmlformats.org/officeDocument/2006/relationships/image" Target="../media/image6.gif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gif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20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23" Type="http://schemas.openxmlformats.org/officeDocument/2006/relationships/image" Target="../media/image11.gi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g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Relationship Id="rId22" Type="http://schemas.openxmlformats.org/officeDocument/2006/relationships/image" Target="../media/image10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A2F2B-2241-4C97-8024-14BA0635889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F0916-FEFA-4724-AA9A-CDCAE3E996BA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7" name="Picture 7" descr="turkije"/>
          <p:cNvPicPr>
            <a:picLocks noChangeAspect="1" noChangeArrowheads="1" noCrop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6315075"/>
            <a:ext cx="800100" cy="542925"/>
          </a:xfrm>
          <a:prstGeom prst="rect">
            <a:avLst/>
          </a:prstGeom>
          <a:noFill/>
        </p:spPr>
      </p:pic>
      <p:pic>
        <p:nvPicPr>
          <p:cNvPr id="8" name="Picture 8" descr="spamje"/>
          <p:cNvPicPr>
            <a:picLocks noChangeAspect="1" noChangeArrowheads="1" noCrop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668463" y="6315075"/>
            <a:ext cx="800100" cy="542925"/>
          </a:xfrm>
          <a:prstGeom prst="rect">
            <a:avLst/>
          </a:prstGeom>
          <a:noFill/>
        </p:spPr>
      </p:pic>
      <p:pic>
        <p:nvPicPr>
          <p:cNvPr id="9" name="Picture 9" descr="romenie"/>
          <p:cNvPicPr>
            <a:picLocks noChangeAspect="1" noChangeArrowheads="1" noCrop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3336925" y="6315075"/>
            <a:ext cx="800100" cy="542925"/>
          </a:xfrm>
          <a:prstGeom prst="rect">
            <a:avLst/>
          </a:prstGeom>
          <a:noFill/>
        </p:spPr>
      </p:pic>
      <p:pic>
        <p:nvPicPr>
          <p:cNvPr id="10" name="Picture 10" descr="polen"/>
          <p:cNvPicPr>
            <a:picLocks noChangeAspect="1" noChangeArrowheads="1" noCrop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5005388" y="6315075"/>
            <a:ext cx="800100" cy="542925"/>
          </a:xfrm>
          <a:prstGeom prst="rect">
            <a:avLst/>
          </a:prstGeom>
          <a:noFill/>
        </p:spPr>
      </p:pic>
      <p:pic>
        <p:nvPicPr>
          <p:cNvPr id="11" name="Picture 11" descr="norwegen"/>
          <p:cNvPicPr>
            <a:picLocks noChangeAspect="1" noChangeArrowheads="1" noCrop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6715140" y="6315075"/>
            <a:ext cx="800100" cy="542925"/>
          </a:xfrm>
          <a:prstGeom prst="rect">
            <a:avLst/>
          </a:prstGeom>
          <a:noFill/>
        </p:spPr>
      </p:pic>
      <p:pic>
        <p:nvPicPr>
          <p:cNvPr id="12" name="Picture 12" descr="nederland"/>
          <p:cNvPicPr>
            <a:picLocks noChangeAspect="1" noChangeArrowheads="1" noCrop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8343900" y="6315075"/>
            <a:ext cx="800100" cy="542925"/>
          </a:xfrm>
          <a:prstGeom prst="rect">
            <a:avLst/>
          </a:prstGeom>
          <a:noFill/>
        </p:spPr>
      </p:pic>
      <p:pic>
        <p:nvPicPr>
          <p:cNvPr id="13" name="Picture 13" descr="italie"/>
          <p:cNvPicPr>
            <a:picLocks noChangeAspect="1" noChangeArrowheads="1" noCrop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34925" y="0"/>
            <a:ext cx="800100" cy="542925"/>
          </a:xfrm>
          <a:prstGeom prst="rect">
            <a:avLst/>
          </a:prstGeom>
          <a:noFill/>
        </p:spPr>
      </p:pic>
      <p:pic>
        <p:nvPicPr>
          <p:cNvPr id="14" name="Picture 14" descr="hongarije"/>
          <p:cNvPicPr>
            <a:picLocks noChangeAspect="1" noChangeArrowheads="1" noCrop="1"/>
          </p:cNvPicPr>
          <p:nvPr userDrawn="1"/>
        </p:nvPicPr>
        <p:blipFill>
          <a:blip r:embed="rId20"/>
          <a:srcRect/>
          <a:stretch>
            <a:fillRect/>
          </a:stretch>
        </p:blipFill>
        <p:spPr bwMode="auto">
          <a:xfrm>
            <a:off x="1695450" y="0"/>
            <a:ext cx="800100" cy="542925"/>
          </a:xfrm>
          <a:prstGeom prst="rect">
            <a:avLst/>
          </a:prstGeom>
          <a:noFill/>
        </p:spPr>
      </p:pic>
      <p:pic>
        <p:nvPicPr>
          <p:cNvPr id="15" name="Picture 15" descr="frankrijk"/>
          <p:cNvPicPr>
            <a:picLocks noChangeAspect="1" noChangeArrowheads="1" noCrop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3357563" y="0"/>
            <a:ext cx="800100" cy="542925"/>
          </a:xfrm>
          <a:prstGeom prst="rect">
            <a:avLst/>
          </a:prstGeom>
          <a:noFill/>
        </p:spPr>
      </p:pic>
      <p:pic>
        <p:nvPicPr>
          <p:cNvPr id="16" name="Picture 16" descr="duitsland"/>
          <p:cNvPicPr>
            <a:picLocks noChangeAspect="1" noChangeArrowheads="1" noCrop="1"/>
          </p:cNvPicPr>
          <p:nvPr userDrawn="1"/>
        </p:nvPicPr>
        <p:blipFill>
          <a:blip r:embed="rId22"/>
          <a:srcRect/>
          <a:stretch>
            <a:fillRect/>
          </a:stretch>
        </p:blipFill>
        <p:spPr bwMode="auto">
          <a:xfrm>
            <a:off x="5019675" y="0"/>
            <a:ext cx="800100" cy="542925"/>
          </a:xfrm>
          <a:prstGeom prst="rect">
            <a:avLst/>
          </a:prstGeom>
          <a:noFill/>
        </p:spPr>
      </p:pic>
      <p:pic>
        <p:nvPicPr>
          <p:cNvPr id="17" name="Picture 17" descr="denemarken"/>
          <p:cNvPicPr>
            <a:picLocks noChangeAspect="1" noChangeArrowheads="1" noCrop="1"/>
          </p:cNvPicPr>
          <p:nvPr userDrawn="1"/>
        </p:nvPicPr>
        <p:blipFill>
          <a:blip r:embed="rId23"/>
          <a:srcRect/>
          <a:stretch>
            <a:fillRect/>
          </a:stretch>
        </p:blipFill>
        <p:spPr bwMode="auto">
          <a:xfrm>
            <a:off x="6681788" y="0"/>
            <a:ext cx="800100" cy="542925"/>
          </a:xfrm>
          <a:prstGeom prst="rect">
            <a:avLst/>
          </a:prstGeom>
          <a:noFill/>
        </p:spPr>
      </p:pic>
      <p:pic>
        <p:nvPicPr>
          <p:cNvPr id="18" name="Picture 18" descr="belgie"/>
          <p:cNvPicPr>
            <a:picLocks noChangeAspect="1" noChangeArrowheads="1" noCrop="1"/>
          </p:cNvPicPr>
          <p:nvPr userDrawn="1"/>
        </p:nvPicPr>
        <p:blipFill>
          <a:blip r:embed="rId24"/>
          <a:srcRect/>
          <a:stretch>
            <a:fillRect/>
          </a:stretch>
        </p:blipFill>
        <p:spPr bwMode="auto">
          <a:xfrm>
            <a:off x="8343900" y="0"/>
            <a:ext cx="800100" cy="5429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Golden League Cup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Groepswedstrijden groep 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" name="Picture 7" descr="turkij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15075"/>
            <a:ext cx="800100" cy="542925"/>
          </a:xfrm>
          <a:prstGeom prst="rect">
            <a:avLst/>
          </a:prstGeom>
          <a:noFill/>
        </p:spPr>
      </p:pic>
      <p:pic>
        <p:nvPicPr>
          <p:cNvPr id="10" name="Picture 8" descr="spamj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8463" y="6315075"/>
            <a:ext cx="800100" cy="542925"/>
          </a:xfrm>
          <a:prstGeom prst="rect">
            <a:avLst/>
          </a:prstGeom>
          <a:noFill/>
        </p:spPr>
      </p:pic>
      <p:pic>
        <p:nvPicPr>
          <p:cNvPr id="11" name="Picture 9" descr="romenie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6925" y="6315075"/>
            <a:ext cx="800100" cy="542925"/>
          </a:xfrm>
          <a:prstGeom prst="rect">
            <a:avLst/>
          </a:prstGeom>
          <a:noFill/>
        </p:spPr>
      </p:pic>
      <p:pic>
        <p:nvPicPr>
          <p:cNvPr id="12" name="Picture 10" descr="polen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5388" y="6315075"/>
            <a:ext cx="800100" cy="542925"/>
          </a:xfrm>
          <a:prstGeom prst="rect">
            <a:avLst/>
          </a:prstGeom>
          <a:noFill/>
        </p:spPr>
      </p:pic>
      <p:pic>
        <p:nvPicPr>
          <p:cNvPr id="13" name="Picture 11" descr="norwegen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6315075"/>
            <a:ext cx="800100" cy="542925"/>
          </a:xfrm>
          <a:prstGeom prst="rect">
            <a:avLst/>
          </a:prstGeom>
          <a:noFill/>
        </p:spPr>
      </p:pic>
      <p:pic>
        <p:nvPicPr>
          <p:cNvPr id="14" name="Picture 12" descr="nederland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43900" y="6315075"/>
            <a:ext cx="800100" cy="542925"/>
          </a:xfrm>
          <a:prstGeom prst="rect">
            <a:avLst/>
          </a:prstGeom>
          <a:noFill/>
        </p:spPr>
      </p:pic>
      <p:pic>
        <p:nvPicPr>
          <p:cNvPr id="15" name="Picture 13" descr="italie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925" y="0"/>
            <a:ext cx="800100" cy="542925"/>
          </a:xfrm>
          <a:prstGeom prst="rect">
            <a:avLst/>
          </a:prstGeom>
          <a:noFill/>
        </p:spPr>
      </p:pic>
      <p:pic>
        <p:nvPicPr>
          <p:cNvPr id="16" name="Picture 14" descr="hongarije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95450" y="0"/>
            <a:ext cx="800100" cy="542925"/>
          </a:xfrm>
          <a:prstGeom prst="rect">
            <a:avLst/>
          </a:prstGeom>
          <a:noFill/>
        </p:spPr>
      </p:pic>
      <p:pic>
        <p:nvPicPr>
          <p:cNvPr id="17" name="Picture 15" descr="frankrijk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57563" y="0"/>
            <a:ext cx="800100" cy="542925"/>
          </a:xfrm>
          <a:prstGeom prst="rect">
            <a:avLst/>
          </a:prstGeom>
          <a:noFill/>
        </p:spPr>
      </p:pic>
      <p:pic>
        <p:nvPicPr>
          <p:cNvPr id="18" name="Picture 16" descr="duitsland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19675" y="0"/>
            <a:ext cx="800100" cy="542925"/>
          </a:xfrm>
          <a:prstGeom prst="rect">
            <a:avLst/>
          </a:prstGeom>
          <a:noFill/>
        </p:spPr>
      </p:pic>
      <p:pic>
        <p:nvPicPr>
          <p:cNvPr id="19" name="Picture 17" descr="denemarken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681788" y="0"/>
            <a:ext cx="800100" cy="542925"/>
          </a:xfrm>
          <a:prstGeom prst="rect">
            <a:avLst/>
          </a:prstGeom>
          <a:noFill/>
        </p:spPr>
      </p:pic>
      <p:pic>
        <p:nvPicPr>
          <p:cNvPr id="20" name="Picture 18" descr="belgie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343900" y="0"/>
            <a:ext cx="800100" cy="54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</Words>
  <Application>Microsoft Office PowerPoint</Application>
  <PresentationFormat>Diavoorstelling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Office-thema</vt:lpstr>
      <vt:lpstr>Golden League Cup</vt:lpstr>
      <vt:lpstr>Groepswedstrijden groep C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Golden League Cup</dc:title>
  <dc:creator>Josée de Heus</dc:creator>
  <cp:lastModifiedBy>Instruct - Paula Felix</cp:lastModifiedBy>
  <cp:revision>3</cp:revision>
  <dcterms:created xsi:type="dcterms:W3CDTF">2008-10-29T13:59:21Z</dcterms:created>
  <dcterms:modified xsi:type="dcterms:W3CDTF">2013-06-13T08:25:27Z</dcterms:modified>
</cp:coreProperties>
</file>