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59" r:id="rId3"/>
    <p:sldId id="272" r:id="rId4"/>
    <p:sldId id="260" r:id="rId5"/>
    <p:sldId id="262" r:id="rId6"/>
    <p:sldId id="270" r:id="rId7"/>
    <p:sldId id="269" r:id="rId8"/>
  </p:sldIdLst>
  <p:sldSz cx="9144000" cy="6858000" type="screen4x3"/>
  <p:notesSz cx="6858000" cy="9144000"/>
  <p:defaultTextStyle>
    <a:lvl1pPr marL="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2" autoAdjust="0"/>
    <p:restoredTop sz="86405" autoAdjust="0"/>
  </p:normalViewPr>
  <p:slideViewPr>
    <p:cSldViewPr>
      <p:cViewPr varScale="1">
        <p:scale>
          <a:sx n="84" d="100"/>
          <a:sy n="84" d="100"/>
        </p:scale>
        <p:origin x="96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nl-NL" sz="1200"/>
            </a:lvl1pPr>
            <a:extLst/>
          </a:lstStyle>
          <a:p>
            <a:fld id="{54D4857D-62A5-486B-9129-468003D7E02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nl-NL" sz="1200"/>
            </a:lvl1pPr>
            <a:extLst/>
          </a:lstStyle>
          <a:p>
            <a:fld id="{2EBE4566-6F3A-4CC1-BD6C-9C510D05F12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59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nl-NL" sz="1200"/>
            </a:lvl1pPr>
            <a:extLst/>
          </a:lstStyle>
          <a:p>
            <a:fld id="{2D2EF2CE-B28C-4ED4-8FD0-48BB3F48846A}" type="datetimeFigureOut">
              <a:rPr lang="nl-NL"/>
              <a:pPr/>
              <a:t>13-6-2013</a:t>
            </a:fld>
            <a:endParaRPr lang="nl-NL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nl-NL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nl-NL"/>
              <a:t>Klik om de stijlen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nl-NL" sz="1200"/>
            </a:lvl1pPr>
            <a:extLst/>
          </a:lstStyle>
          <a:p>
            <a:fld id="{61807874-5299-41B2-A37A-6AA3547857F4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263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918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3452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7736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447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581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749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587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nl-NL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nl-NL" smtClean="0"/>
              <a:t>Klik om het opmaakprofiel van de modelondertitel te bewerken</a:t>
            </a:r>
            <a:endParaRPr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nl-NL" sz="1100"/>
              <a:pPr algn="r"/>
              <a:t>13-6-2013</a:t>
            </a:fld>
            <a:endParaRPr kumimoji="0" lang="nl-NL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nl-NL" sz="1200"/>
              <a:pPr/>
              <a:t>‹nr.›</a:t>
            </a:fld>
            <a:endParaRPr kumimoji="0" lang="nl-NL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nl-NL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nl-NL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nl-NL"/>
              <a:t>Titel weergeven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nl-NL" sz="1100"/>
              <a:pPr algn="r"/>
              <a:t>13-6-2013</a:t>
            </a:fld>
            <a:endParaRPr kumimoji="0" lang="nl-NL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nl-NL" sz="1200"/>
              <a:pPr/>
              <a:t>‹nr.›</a:t>
            </a:fld>
            <a:endParaRPr kumimoji="0" lang="nl-NL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nl-NL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0" hangingPunct="1"/>
            <a:r>
              <a:rPr lang="nl-NL" smtClean="0"/>
              <a:t>Klik om de stijl te bewerken</a:t>
            </a:r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nl-NL" sz="1100"/>
              <a:pPr algn="r"/>
              <a:t>13-6-2013</a:t>
            </a:fld>
            <a:endParaRPr kumimoji="0" lang="nl-NL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nl-NL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nl-NL" sz="1200"/>
              <a:pPr/>
              <a:t>‹nr.›</a:t>
            </a:fld>
            <a:endParaRPr kumimoji="0" lang="nl-NL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nl-NL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nl-NL"/>
              <a:t>Klik om een sectietitel toe te voegen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ag en antwo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nl-NL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nl-NL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nl-NL"/>
              <a:t>Klik om een antwoord toe te voegen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ag en antwoord (met detai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nl-NL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nl-NL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nl-NL"/>
              <a:t>Klik om een antwoord toe te voegen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nl-NL" i="1" baseline="0"/>
            </a:lvl1pPr>
            <a:extLst/>
          </a:lstStyle>
          <a:p>
            <a:pPr lvl="0"/>
            <a:r>
              <a:rPr kumimoji="0" lang="nl-NL"/>
              <a:t>Klik om meer informatie toe te voegen aan het antwoord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? (Antwoord: w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nl-NL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nl-NL" sz="7200">
                <a:solidFill>
                  <a:schemeClr val="tx1">
                    <a:alpha val="40000"/>
                  </a:schemeClr>
                </a:solidFill>
              </a:rPr>
              <a:t>Waar</a:t>
            </a:r>
            <a:r>
              <a:rPr kumimoji="0" lang="nl-NL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nl-NL" sz="7200">
                <a:solidFill>
                  <a:schemeClr val="tx1">
                    <a:alpha val="40000"/>
                  </a:schemeClr>
                </a:solidFill>
              </a:rPr>
              <a:t>of onwaar?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nl-NL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Waar </a:t>
            </a:r>
            <a:r>
              <a:rPr kumimoji="0" lang="nl-NL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of onwaar?</a:t>
            </a:r>
            <a:endParaRPr kumimoji="0"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? (Antwoord: onw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nl-NL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nl-NL" sz="7200">
                <a:solidFill>
                  <a:schemeClr val="tx1">
                    <a:alpha val="40000"/>
                  </a:schemeClr>
                </a:solidFill>
              </a:rPr>
              <a:t>Waar</a:t>
            </a:r>
            <a:r>
              <a:rPr kumimoji="0" lang="nl-NL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nl-NL" sz="7200">
                <a:solidFill>
                  <a:schemeClr val="tx1">
                    <a:alpha val="40000"/>
                  </a:schemeClr>
                </a:solidFill>
              </a:rPr>
              <a:t>of onwaar?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nl-NL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Waar of </a:t>
            </a:r>
            <a:r>
              <a:rPr kumimoji="0" lang="nl-NL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onwaar</a:t>
            </a:r>
            <a:r>
              <a:rPr kumimoji="0" lang="nl-NL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eerkeu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 eaLnBrk="1" latinLnBrk="0" hangingPunct="1">
              <a:defRPr kumimoji="0" lang="nl-NL" i="1" baseline="0"/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A.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verkeerd antwoord toe te voegen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verkeerd antwoord toe te voegen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verkeerd antwoord toe te voegen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verkeerd antwoord toe te voegen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correct antwoord toe te voegen (schik de keuzes vervolgens opnieuw)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B.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C.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D.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t hoort bij elkaar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1 toe te voegen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2 toe te voegen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3 toe te voegen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4 toe te voegen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5 toe te voegen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overeenkomst 5 toe te voegen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overeenkomst 3 toe te voegen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overeenkomst 1 toe te voegen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 dirty="0"/>
              <a:t>Klik om overeenkomst 2 toe te voegen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overeenkomst 4 toe te voegen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nl-NL" i="1" baseline="0"/>
            </a:lvl1pPr>
            <a:extLst/>
          </a:lstStyle>
          <a:p>
            <a:r>
              <a:rPr kumimoji="0" lang="nl-NL"/>
              <a:t>Klik om uw vraag te typen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nl-NL" smtClean="0"/>
              <a:t>Klik om de stijl te bewerken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nl-NL" sz="1100"/>
            </a:lvl1pPr>
            <a:extLst/>
          </a:lstStyle>
          <a:p>
            <a:pPr algn="r"/>
            <a:fld id="{8F67D422-08A8-451B-9A67-21962FC4B660}" type="datetimeFigureOut">
              <a:rPr kumimoji="0" lang="nl-NL" sz="1100"/>
              <a:pPr algn="r"/>
              <a:t>13-6-2013</a:t>
            </a:fld>
            <a:endParaRPr kumimoji="0" lang="nl-NL" sz="105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nl-NL" sz="1200"/>
            </a:lvl1pPr>
            <a:extLst/>
          </a:lstStyle>
          <a:p>
            <a:endParaRPr kumimoji="0" lang="nl-NL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nl-NL" sz="1200"/>
            </a:lvl1pPr>
            <a:extLst/>
          </a:lstStyle>
          <a:p>
            <a:fld id="{169B2101-2E9F-420A-91A3-890890D84497}" type="slidenum">
              <a:rPr kumimoji="0" lang="nl-NL" sz="1200"/>
              <a:pPr/>
              <a:t>‹nr.›</a:t>
            </a:fld>
            <a:endParaRPr kumimoji="0" lang="nl-NL" sz="120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nl-NL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nl-NL">
          <a:solidFill>
            <a:schemeClr val="tx2"/>
          </a:solidFill>
        </a:defRPr>
      </a:lvl2pPr>
      <a:lvl3pPr eaLnBrk="1" latinLnBrk="0" hangingPunct="1">
        <a:defRPr kumimoji="0" lang="nl-NL">
          <a:solidFill>
            <a:schemeClr val="tx2"/>
          </a:solidFill>
        </a:defRPr>
      </a:lvl3pPr>
      <a:lvl4pPr eaLnBrk="1" latinLnBrk="0" hangingPunct="1">
        <a:defRPr kumimoji="0" lang="nl-NL">
          <a:solidFill>
            <a:schemeClr val="tx2"/>
          </a:solidFill>
        </a:defRPr>
      </a:lvl4pPr>
      <a:lvl5pPr eaLnBrk="1" latinLnBrk="0" hangingPunct="1">
        <a:defRPr kumimoji="0" lang="nl-NL">
          <a:solidFill>
            <a:schemeClr val="tx2"/>
          </a:solidFill>
        </a:defRPr>
      </a:lvl5pPr>
      <a:lvl6pPr eaLnBrk="1" latinLnBrk="0" hangingPunct="1">
        <a:defRPr kumimoji="0" lang="nl-NL">
          <a:solidFill>
            <a:schemeClr val="tx2"/>
          </a:solidFill>
        </a:defRPr>
      </a:lvl6pPr>
      <a:lvl7pPr eaLnBrk="1" latinLnBrk="0" hangingPunct="1">
        <a:defRPr kumimoji="0" lang="nl-NL">
          <a:solidFill>
            <a:schemeClr val="tx2"/>
          </a:solidFill>
        </a:defRPr>
      </a:lvl7pPr>
      <a:lvl8pPr eaLnBrk="1" latinLnBrk="0" hangingPunct="1">
        <a:defRPr kumimoji="0" lang="nl-NL">
          <a:solidFill>
            <a:schemeClr val="tx2"/>
          </a:solidFill>
        </a:defRPr>
      </a:lvl8pPr>
      <a:lvl9pPr eaLnBrk="1" latinLnBrk="0" hangingPunct="1">
        <a:defRPr kumimoji="0" lang="nl-NL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nl-NL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nl-NL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nl-NL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nl-NL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nl-NL" dirty="0"/>
              <a:t>Quiz</a:t>
            </a:r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extLst/>
          </a:lstStyle>
          <a:p>
            <a:r>
              <a:rPr lang="nl-NL" dirty="0"/>
              <a:t>Vraag en antwoord </a:t>
            </a:r>
          </a:p>
          <a:p>
            <a:r>
              <a:rPr lang="nl-NL" dirty="0"/>
              <a:t>Voorbeelden en technieken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nl-NL" dirty="0"/>
              <a:t>Voorbeeldvraag en -antwoord</a:t>
            </a:r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lang="nl-NL"/>
            </a:pPr>
            <a:r>
              <a:rPr kumimoji="0" lang="nl-NL" sz="2000" b="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volgende dia's bevatten voorbeeldvragen </a:t>
            </a:r>
            <a:r>
              <a:rPr kumimoji="0" lang="nl-NL" sz="20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 een quiz. In</a:t>
            </a:r>
            <a:r>
              <a:rPr kumimoji="0" lang="nl-NL" sz="2000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een </a:t>
            </a:r>
            <a:r>
              <a:rPr kumimoji="0" lang="nl-NL" sz="20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diavoorstelling zijn ze te </a:t>
            </a:r>
            <a:r>
              <a:rPr kumimoji="0" lang="nl-NL" sz="2000" b="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bekijken.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lang="nl-NL"/>
            </a:pPr>
            <a:endParaRPr kumimoji="0" lang="nl-NL" sz="20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dirty="0"/>
              <a:t>De zon is een ster.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nl-NL" dirty="0"/>
              <a:t>Wat is de naam van ons melkwegstelsel?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nl-NL" dirty="0"/>
              <a:t>De Melkweg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nl-NL" dirty="0"/>
              <a:t>Hoeveel planeten in ons zonnestelsel hebben ringen?</a:t>
            </a:r>
          </a:p>
        </p:txBody>
      </p:sp>
      <p:sp>
        <p:nvSpPr>
          <p:cNvPr id="24" name="Rectangle 6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nl-NL"/>
              <a:t>Vier planeten.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5"/>
          </p:nvPr>
        </p:nvSpPr>
        <p:spPr/>
        <p:txBody>
          <a:bodyPr/>
          <a:lstStyle>
            <a:extLst/>
          </a:lstStyle>
          <a:p>
            <a:pPr marL="0" indent="0"/>
            <a:r>
              <a:rPr lang="nl-NL"/>
              <a:t>Jupiter, Saturnus, Uranus en Neptunus hebben ringen.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dirty="0"/>
              <a:t>Wat is inertie?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nl-NL"/>
              <a:t>Alles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nl-NL"/>
              <a:t>De snelheid waarmee een object valt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body" sz="quarter" idx="19"/>
          </p:nvPr>
        </p:nvSpPr>
        <p:spPr>
          <a:xfrm>
            <a:off x="1143000" y="2057400"/>
            <a:ext cx="7086600" cy="457200"/>
          </a:xfrm>
        </p:spPr>
        <p:txBody>
          <a:bodyPr/>
          <a:lstStyle>
            <a:extLst/>
          </a:lstStyle>
          <a:p>
            <a:r>
              <a:rPr lang="nl-NL" dirty="0"/>
              <a:t>Elektrische weerstand</a:t>
            </a:r>
          </a:p>
        </p:txBody>
      </p:sp>
      <p:sp>
        <p:nvSpPr>
          <p:cNvPr id="16" name="Rectangle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nl-NL"/>
              <a:t>Een verhouding tussen massa en snelheid</a:t>
            </a:r>
          </a:p>
        </p:txBody>
      </p:sp>
      <p:sp>
        <p:nvSpPr>
          <p:cNvPr id="17" name="Rectangle 17"/>
          <p:cNvSpPr>
            <a:spLocks noGrp="1"/>
          </p:cNvSpPr>
          <p:nvPr>
            <p:ph type="body" sz="quarter" idx="21"/>
          </p:nvPr>
        </p:nvSpPr>
        <p:spPr>
          <a:xfrm>
            <a:off x="1143000" y="3429000"/>
            <a:ext cx="7086600" cy="457200"/>
          </a:xfrm>
        </p:spPr>
        <p:txBody>
          <a:bodyPr/>
          <a:lstStyle>
            <a:extLst/>
          </a:lstStyle>
          <a:p>
            <a:r>
              <a:rPr lang="nl-NL"/>
              <a:t>Weerstand tegen beweging of verandering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nl-NL" dirty="0"/>
              <a:t>Geef aan wat met deze instrumenten wordt gemeten: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>
            <a:extLst/>
          </a:lstStyle>
          <a:p>
            <a:r>
              <a:rPr lang="nl-NL" dirty="0"/>
              <a:t>Stopwatch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nl-NL" dirty="0"/>
              <a:t>Weegschaal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>
            <a:extLst/>
          </a:lstStyle>
          <a:p>
            <a:r>
              <a:rPr lang="nl-NL"/>
              <a:t>Thermometer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6"/>
          </p:nvPr>
        </p:nvSpPr>
        <p:spPr/>
        <p:txBody>
          <a:bodyPr/>
          <a:lstStyle>
            <a:extLst/>
          </a:lstStyle>
          <a:p>
            <a:r>
              <a:rPr lang="nl-NL"/>
              <a:t>Snelheidsmeter</a:t>
            </a:r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nl-NL"/>
              <a:t>Kilometerteller</a:t>
            </a:r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nl-NL"/>
              <a:t>Afstand</a:t>
            </a:r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/>
        <p:txBody>
          <a:bodyPr/>
          <a:lstStyle>
            <a:extLst/>
          </a:lstStyle>
          <a:p>
            <a:r>
              <a:rPr lang="nl-NL"/>
              <a:t>Temperatuur</a:t>
            </a:r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nl-NL"/>
              <a:t>Verstreken tijd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>
            <a:extLst/>
          </a:lstStyle>
          <a:p>
            <a:r>
              <a:rPr lang="nl-NL"/>
              <a:t>Gewicht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>
            <a:extLst/>
          </a:lstStyle>
          <a:p>
            <a:r>
              <a:rPr lang="nl-NL"/>
              <a:t>Afgelegde afstand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117</Words>
  <Application>Microsoft Office PowerPoint</Application>
  <PresentationFormat>Diavoorstelling (4:3)</PresentationFormat>
  <Paragraphs>35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QuizShow</vt:lpstr>
      <vt:lpstr>Quiz</vt:lpstr>
      <vt:lpstr>Voorbeeldvraag en -antwoord</vt:lpstr>
      <vt:lpstr>De zon is een ster.</vt:lpstr>
      <vt:lpstr>Wat is de naam van ons melkwegstelsel?</vt:lpstr>
      <vt:lpstr>Hoeveel planeten in ons zonnestelsel hebben ringen?</vt:lpstr>
      <vt:lpstr>Wat is inertie?</vt:lpstr>
      <vt:lpstr>Geef aan wat met deze instrumenten wordt gemeten: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2008-03-20T05:53:44Z</dcterms:created>
  <dcterms:modified xsi:type="dcterms:W3CDTF">2013-06-13T08:26:27Z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1043</vt:i4>
  </property>
  <property fmtid="{D5CDD505-2E9C-101B-9397-08002B2CF9AE}" pid="3" name="_Version">
    <vt:lpwstr>12.0.4518</vt:lpwstr>
  </property>
</Properties>
</file>