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71" r:id="rId2"/>
    <p:sldId id="275" r:id="rId3"/>
    <p:sldId id="266" r:id="rId4"/>
    <p:sldId id="270" r:id="rId5"/>
    <p:sldId id="267" r:id="rId6"/>
    <p:sldId id="273" r:id="rId7"/>
    <p:sldId id="272" r:id="rId8"/>
    <p:sldId id="269" r:id="rId9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992" autoAdjust="0"/>
    <p:restoredTop sz="94660"/>
  </p:normalViewPr>
  <p:slideViewPr>
    <p:cSldViewPr>
      <p:cViewPr varScale="1">
        <p:scale>
          <a:sx n="104" d="100"/>
          <a:sy n="104" d="100"/>
        </p:scale>
        <p:origin x="114" y="1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765ACDC-6139-4653-B05C-3C01621DF670}" type="datetimeFigureOut">
              <a:rPr lang="nl-NL" smtClean="0"/>
              <a:pPr/>
              <a:t>13-6-2013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721E630-73AA-46F8-A73D-20DE0A1460F1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842238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 algn="r"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4A22D6-C7A9-4313-97BB-838D3BB18C31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4A22D6-C7A9-4313-97BB-838D3BB18C31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4A22D6-C7A9-4313-97BB-838D3BB18C31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4A22D6-C7A9-4313-97BB-838D3BB18C31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4A22D6-C7A9-4313-97BB-838D3BB18C31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4A22D6-C7A9-4313-97BB-838D3BB18C31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4A22D6-C7A9-4313-97BB-838D3BB18C31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4A22D6-C7A9-4313-97BB-838D3BB18C31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4A22D6-C7A9-4313-97BB-838D3BB18C31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4A22D6-C7A9-4313-97BB-838D3BB18C31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4A22D6-C7A9-4313-97BB-838D3BB18C31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4A22D6-C7A9-4313-97BB-838D3BB18C31}" type="slidenum">
              <a:rPr lang="nl-NL" smtClean="0"/>
              <a:pPr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Voor jezelf beginnen</a:t>
            </a:r>
            <a:endParaRPr lang="nl-NL" dirty="0"/>
          </a:p>
        </p:txBody>
      </p:sp>
      <p:sp>
        <p:nvSpPr>
          <p:cNvPr id="5" name="Ondertitel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Een eigen bedrijf</a:t>
            </a:r>
            <a:endParaRPr lang="nl-NL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Algemeen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NL" dirty="0" smtClean="0"/>
              <a:t>Een eigen bedrijf</a:t>
            </a:r>
          </a:p>
          <a:p>
            <a:r>
              <a:rPr lang="nl-NL" dirty="0" smtClean="0"/>
              <a:t>Freelancer</a:t>
            </a:r>
          </a:p>
          <a:p>
            <a:r>
              <a:rPr lang="nl-NL" dirty="0" smtClean="0"/>
              <a:t>Voordelen</a:t>
            </a:r>
          </a:p>
          <a:p>
            <a:pPr lvl="1"/>
            <a:r>
              <a:rPr lang="nl-NL" dirty="0" smtClean="0"/>
              <a:t>Grote vrijheid</a:t>
            </a:r>
          </a:p>
          <a:p>
            <a:pPr lvl="2"/>
            <a:r>
              <a:rPr lang="nl-NL" dirty="0" smtClean="0"/>
              <a:t>Leuk werk</a:t>
            </a:r>
          </a:p>
          <a:p>
            <a:pPr lvl="2"/>
            <a:r>
              <a:rPr lang="nl-NL" dirty="0" smtClean="0"/>
              <a:t>Brede oriëntatie</a:t>
            </a:r>
          </a:p>
          <a:p>
            <a:r>
              <a:rPr lang="nl-NL" dirty="0" smtClean="0"/>
              <a:t>Nadelen</a:t>
            </a:r>
          </a:p>
          <a:p>
            <a:pPr lvl="1"/>
            <a:r>
              <a:rPr lang="nl-NL" dirty="0" smtClean="0"/>
              <a:t>Alles zelf regelen</a:t>
            </a:r>
          </a:p>
          <a:p>
            <a:pPr lvl="1"/>
            <a:r>
              <a:rPr lang="nl-NL" dirty="0" smtClean="0"/>
              <a:t>Lange werkweken</a:t>
            </a:r>
          </a:p>
          <a:p>
            <a:endParaRPr lang="nl-NL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nl-NL"/>
              <a:t>Het begin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vert="horz" lIns="91440" tIns="45720" rIns="91440" bIns="45720" rtlCol="0">
            <a:normAutofit/>
          </a:bodyPr>
          <a:lstStyle/>
          <a:p>
            <a:r>
              <a:rPr lang="nl-NL" dirty="0"/>
              <a:t>Het maken van een ondernemingsplan</a:t>
            </a:r>
          </a:p>
          <a:p>
            <a:pPr lvl="1"/>
            <a:r>
              <a:rPr lang="nl-NL" dirty="0"/>
              <a:t>De </a:t>
            </a:r>
            <a:r>
              <a:rPr lang="nl-NL" dirty="0" smtClean="0"/>
              <a:t>ideeën/plannen </a:t>
            </a:r>
            <a:r>
              <a:rPr lang="nl-NL" dirty="0"/>
              <a:t>die je </a:t>
            </a:r>
            <a:r>
              <a:rPr lang="nl-NL" dirty="0" smtClean="0"/>
              <a:t>hebt</a:t>
            </a:r>
            <a:endParaRPr lang="nl-NL" dirty="0"/>
          </a:p>
          <a:p>
            <a:pPr lvl="2"/>
            <a:r>
              <a:rPr lang="nl-NL" dirty="0"/>
              <a:t>Persoonlijke informatie</a:t>
            </a:r>
          </a:p>
          <a:p>
            <a:pPr lvl="2"/>
            <a:r>
              <a:rPr lang="nl-NL" dirty="0" smtClean="0"/>
              <a:t>Marketingplan</a:t>
            </a:r>
            <a:endParaRPr lang="nl-NL" dirty="0"/>
          </a:p>
          <a:p>
            <a:pPr lvl="3">
              <a:lnSpc>
                <a:spcPct val="90000"/>
              </a:lnSpc>
            </a:pPr>
            <a:r>
              <a:rPr lang="nl-NL" dirty="0"/>
              <a:t>Product</a:t>
            </a:r>
          </a:p>
          <a:p>
            <a:pPr lvl="3">
              <a:lnSpc>
                <a:spcPct val="90000"/>
              </a:lnSpc>
            </a:pPr>
            <a:r>
              <a:rPr lang="nl-NL" dirty="0"/>
              <a:t>Markt</a:t>
            </a:r>
          </a:p>
          <a:p>
            <a:pPr lvl="3">
              <a:lnSpc>
                <a:spcPct val="90000"/>
              </a:lnSpc>
            </a:pPr>
            <a:r>
              <a:rPr lang="nl-NL" dirty="0"/>
              <a:t>Prijs</a:t>
            </a:r>
          </a:p>
          <a:p>
            <a:pPr lvl="3">
              <a:lnSpc>
                <a:spcPct val="90000"/>
              </a:lnSpc>
            </a:pPr>
            <a:r>
              <a:rPr lang="nl-NL" dirty="0"/>
              <a:t>Presentatie</a:t>
            </a:r>
          </a:p>
          <a:p>
            <a:pPr lvl="2"/>
            <a:r>
              <a:rPr lang="nl-NL" dirty="0"/>
              <a:t>Financieel </a:t>
            </a:r>
            <a:r>
              <a:rPr lang="nl-NL" dirty="0" smtClean="0"/>
              <a:t>plan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Aanbod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Bepaal je aanbod</a:t>
            </a:r>
          </a:p>
          <a:p>
            <a:pPr lvl="1"/>
            <a:r>
              <a:rPr lang="nl-NL" dirty="0" smtClean="0"/>
              <a:t>Wat voor aanbod heb ik?</a:t>
            </a:r>
          </a:p>
          <a:p>
            <a:pPr lvl="1"/>
            <a:r>
              <a:rPr lang="nl-NL" dirty="0" smtClean="0"/>
              <a:t>Wie zijn mijn potentiële klanten?</a:t>
            </a:r>
          </a:p>
          <a:p>
            <a:pPr lvl="1"/>
            <a:r>
              <a:rPr lang="nl-NL" dirty="0" smtClean="0"/>
              <a:t>Tegen welke prijs bied ik mijn product/dienst aan?</a:t>
            </a:r>
          </a:p>
          <a:p>
            <a:endParaRPr lang="nl-NL" sz="36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nl-NL" smtClean="0"/>
              <a:t>Bekendheid</a:t>
            </a:r>
            <a:endParaRPr lang="nl-NL"/>
          </a:p>
        </p:txBody>
      </p:sp>
      <p:sp>
        <p:nvSpPr>
          <p:cNvPr id="6" name="Rectangle 3"/>
          <p:cNvSpPr>
            <a:spLocks noGrp="1" noChangeArrowheads="1"/>
          </p:cNvSpPr>
          <p:nvPr>
            <p:ph idx="1"/>
          </p:nvPr>
        </p:nvSpPr>
        <p:spPr/>
        <p:txBody>
          <a:bodyPr vert="horz" lIns="91440" tIns="45720" rIns="91440" bIns="45720" rtlCol="0">
            <a:normAutofit/>
          </a:bodyPr>
          <a:lstStyle/>
          <a:p>
            <a:r>
              <a:rPr lang="nl-NL" dirty="0" smtClean="0"/>
              <a:t>Maak je bedrijf bekend</a:t>
            </a:r>
          </a:p>
          <a:p>
            <a:pPr lvl="1"/>
            <a:r>
              <a:rPr lang="nl-NL" dirty="0" smtClean="0"/>
              <a:t>Internetpagina</a:t>
            </a:r>
          </a:p>
          <a:p>
            <a:pPr lvl="2">
              <a:lnSpc>
                <a:spcPct val="90000"/>
              </a:lnSpc>
            </a:pPr>
            <a:r>
              <a:rPr lang="nl-NL" dirty="0" smtClean="0"/>
              <a:t>Uitstekende reclamevorm</a:t>
            </a:r>
          </a:p>
          <a:p>
            <a:pPr lvl="3">
              <a:lnSpc>
                <a:spcPct val="90000"/>
              </a:lnSpc>
            </a:pPr>
            <a:r>
              <a:rPr lang="nl-NL" dirty="0"/>
              <a:t>Veel informatie</a:t>
            </a:r>
          </a:p>
          <a:p>
            <a:pPr lvl="3">
              <a:lnSpc>
                <a:spcPct val="90000"/>
              </a:lnSpc>
            </a:pPr>
            <a:r>
              <a:rPr lang="nl-NL" dirty="0"/>
              <a:t>Altijd beschikbaar</a:t>
            </a:r>
          </a:p>
          <a:p>
            <a:pPr lvl="1"/>
            <a:r>
              <a:rPr lang="nl-NL" dirty="0" smtClean="0"/>
              <a:t>Telefoongids, Gouden Gids</a:t>
            </a:r>
          </a:p>
          <a:p>
            <a:pPr lvl="1"/>
            <a:r>
              <a:rPr lang="nl-NL" dirty="0" smtClean="0"/>
              <a:t>Aansluiten bij beroeps- of branchevereniging</a:t>
            </a:r>
          </a:p>
          <a:p>
            <a:pPr lvl="1"/>
            <a:r>
              <a:rPr lang="nl-NL" dirty="0" smtClean="0"/>
              <a:t>Advertenties plaatsen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Informatie opvragen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Waar moet je zijn?</a:t>
            </a:r>
            <a:endParaRPr lang="nl-NL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Kamer van Koophandel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Verschillende vormen van een eigen bedrijf</a:t>
            </a:r>
          </a:p>
          <a:p>
            <a:pPr lvl="1">
              <a:lnSpc>
                <a:spcPct val="90000"/>
              </a:lnSpc>
            </a:pPr>
            <a:r>
              <a:rPr lang="nl-NL" dirty="0" smtClean="0"/>
              <a:t>Eenmanszaak</a:t>
            </a:r>
          </a:p>
          <a:p>
            <a:pPr lvl="2">
              <a:lnSpc>
                <a:spcPct val="90000"/>
              </a:lnSpc>
            </a:pPr>
            <a:r>
              <a:rPr lang="nl-NL" dirty="0" smtClean="0"/>
              <a:t>Eén persoon is eigenaar</a:t>
            </a:r>
          </a:p>
          <a:p>
            <a:pPr lvl="2">
              <a:lnSpc>
                <a:spcPct val="90000"/>
              </a:lnSpc>
            </a:pPr>
            <a:r>
              <a:rPr lang="nl-NL" dirty="0" smtClean="0"/>
              <a:t>Het is ook mogelijk om personeel aan te nemen</a:t>
            </a:r>
          </a:p>
          <a:p>
            <a:pPr lvl="1">
              <a:lnSpc>
                <a:spcPct val="90000"/>
              </a:lnSpc>
            </a:pPr>
            <a:r>
              <a:rPr lang="nl-NL" dirty="0" smtClean="0"/>
              <a:t>Vennootschap onder Firma (VOF)</a:t>
            </a:r>
          </a:p>
          <a:p>
            <a:pPr lvl="2">
              <a:lnSpc>
                <a:spcPct val="90000"/>
              </a:lnSpc>
            </a:pPr>
            <a:r>
              <a:rPr lang="nl-NL" dirty="0" smtClean="0"/>
              <a:t>Samenwerkingsvorm van 2 of meer personen</a:t>
            </a:r>
          </a:p>
          <a:p>
            <a:pPr lvl="1">
              <a:lnSpc>
                <a:spcPct val="90000"/>
              </a:lnSpc>
            </a:pPr>
            <a:r>
              <a:rPr lang="nl-NL" dirty="0" smtClean="0"/>
              <a:t>Besloten Vennootschap (BV)</a:t>
            </a:r>
          </a:p>
          <a:p>
            <a:pPr lvl="2">
              <a:lnSpc>
                <a:spcPct val="90000"/>
              </a:lnSpc>
            </a:pPr>
            <a:r>
              <a:rPr lang="nl-NL" dirty="0" smtClean="0"/>
              <a:t>Een bedrijf met aandeelhouders</a:t>
            </a:r>
          </a:p>
          <a:p>
            <a:pPr lvl="3">
              <a:lnSpc>
                <a:spcPct val="90000"/>
              </a:lnSpc>
            </a:pPr>
            <a:r>
              <a:rPr lang="nl-NL" dirty="0" smtClean="0"/>
              <a:t>Geschikt bij grote investeringen en financiële verplichtingen</a:t>
            </a:r>
          </a:p>
          <a:p>
            <a:endParaRPr lang="nl-NL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nl-NL" dirty="0" smtClean="0"/>
              <a:t>Kamer van Koophandel</a:t>
            </a:r>
            <a:endParaRPr lang="nl-NL" dirty="0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vert="horz" lIns="91440" tIns="45720" rIns="91440" bIns="45720" rtlCol="0">
            <a:normAutofit/>
          </a:bodyPr>
          <a:lstStyle/>
          <a:p>
            <a:r>
              <a:rPr lang="nl-NL" dirty="0"/>
              <a:t>Inschrijven Kamer van Koophandel</a:t>
            </a:r>
          </a:p>
          <a:p>
            <a:pPr lvl="1"/>
            <a:r>
              <a:rPr lang="nl-NL" dirty="0"/>
              <a:t>Iedere freelancer moet zich inschrijven</a:t>
            </a:r>
          </a:p>
          <a:p>
            <a:pPr lvl="2"/>
            <a:r>
              <a:rPr lang="nl-NL" dirty="0"/>
              <a:t>Inschrijven </a:t>
            </a:r>
            <a:r>
              <a:rPr lang="nl-NL" dirty="0" smtClean="0"/>
              <a:t>binnen een week voor </a:t>
            </a:r>
            <a:r>
              <a:rPr lang="nl-NL" dirty="0"/>
              <a:t>of na de oprichting van het bedrijf</a:t>
            </a:r>
          </a:p>
          <a:p>
            <a:pPr lvl="1"/>
            <a:r>
              <a:rPr lang="nl-NL" dirty="0"/>
              <a:t>Wat doet de Kamer van Koophandel</a:t>
            </a:r>
          </a:p>
          <a:p>
            <a:pPr lvl="2"/>
            <a:r>
              <a:rPr lang="nl-NL" dirty="0"/>
              <a:t>Bijhouden van het handelsregister</a:t>
            </a:r>
          </a:p>
          <a:p>
            <a:pPr lvl="2"/>
            <a:r>
              <a:rPr lang="nl-NL" dirty="0"/>
              <a:t>Geven van voorlichting aan ondernemers</a:t>
            </a:r>
          </a:p>
          <a:p>
            <a:endParaRPr lang="nl-NL" sz="27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3138</TotalTime>
  <Words>190</Words>
  <Application>Microsoft Office PowerPoint</Application>
  <PresentationFormat>Diavoorstelling (4:3)</PresentationFormat>
  <Paragraphs>55</Paragraphs>
  <Slides>8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8</vt:i4>
      </vt:variant>
    </vt:vector>
  </HeadingPairs>
  <TitlesOfParts>
    <vt:vector size="11" baseType="lpstr">
      <vt:lpstr>Arial</vt:lpstr>
      <vt:lpstr>Calibri</vt:lpstr>
      <vt:lpstr>Office-thema</vt:lpstr>
      <vt:lpstr>Voor jezelf beginnen</vt:lpstr>
      <vt:lpstr>Algemeen</vt:lpstr>
      <vt:lpstr>Het begin</vt:lpstr>
      <vt:lpstr>Aanbod</vt:lpstr>
      <vt:lpstr>Bekendheid</vt:lpstr>
      <vt:lpstr>Informatie opvragen</vt:lpstr>
      <vt:lpstr>Kamer van Koophandel</vt:lpstr>
      <vt:lpstr>Kamer van Koophandel</vt:lpstr>
    </vt:vector>
  </TitlesOfParts>
  <Company>Instruct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Voor jezelf beginnen</dc:title>
  <dc:creator>Gerard Lodder</dc:creator>
  <cp:lastModifiedBy>Instruct - Paula Felix</cp:lastModifiedBy>
  <cp:revision>36</cp:revision>
  <dcterms:created xsi:type="dcterms:W3CDTF">2008-01-31T08:38:09Z</dcterms:created>
  <dcterms:modified xsi:type="dcterms:W3CDTF">2013-06-13T08:34:23Z</dcterms:modified>
</cp:coreProperties>
</file>