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6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2" r:id="rId4"/>
    <p:sldId id="259" r:id="rId5"/>
    <p:sldId id="261" r:id="rId6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FF0033"/>
    <a:srgbClr val="FF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0" autoAdjust="0"/>
    <p:restoredTop sz="94571" autoAdjust="0"/>
  </p:normalViewPr>
  <p:slideViewPr>
    <p:cSldViewPr>
      <p:cViewPr varScale="1">
        <p:scale>
          <a:sx n="103" d="100"/>
          <a:sy n="103" d="100"/>
        </p:scale>
        <p:origin x="23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984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62000">
              <a:defRPr sz="1000" i="1"/>
            </a:lvl1pPr>
          </a:lstStyle>
          <a:p>
            <a:endParaRPr lang="nl-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62000">
              <a:defRPr sz="1000" i="1"/>
            </a:lvl1pPr>
          </a:lstStyle>
          <a:p>
            <a:endParaRPr lang="nl-NL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62000">
              <a:defRPr sz="1000" i="1"/>
            </a:lvl1pPr>
          </a:lstStyle>
          <a:p>
            <a:endParaRPr lang="nl-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62000">
              <a:defRPr sz="1000" i="1"/>
            </a:lvl1pPr>
          </a:lstStyle>
          <a:p>
            <a:fld id="{8C2792C6-F688-4026-A295-8B1501BC1E18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6717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792C6-F688-4026-A295-8B1501BC1E18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7448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792C6-F688-4026-A295-8B1501BC1E18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5180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2B90-7AAE-48DF-9C06-0D9F3FA83641}" type="datetime2">
              <a:rPr lang="nl-NL" smtClean="0"/>
              <a:pPr/>
              <a:t>donderdag 13 juni 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2461-58A0-4B20-A803-87ED17144F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E80F-B367-4830-8E8D-739BFD815E9E}" type="datetime2">
              <a:rPr lang="nl-NL" smtClean="0"/>
              <a:pPr/>
              <a:t>donderdag 13 juni 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C7A8B-6C6B-4817-99DA-A69F1F640B7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A3EB-9195-4669-A41F-62112535E12D}" type="datetime2">
              <a:rPr lang="nl-NL" smtClean="0"/>
              <a:pPr/>
              <a:t>donderdag 13 juni 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A61A-9B0D-4EA0-B9AC-4B448AEE227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C747-780E-4083-BC2B-D3F756FC3EE1}" type="datetime2">
              <a:rPr lang="nl-NL" smtClean="0"/>
              <a:pPr/>
              <a:t>donderdag 13 juni 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F319D-431E-481A-BC08-7BF939157F7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B517-4FC9-4A98-B588-8F70FB193957}" type="datetime2">
              <a:rPr lang="nl-NL" smtClean="0"/>
              <a:pPr/>
              <a:t>donderdag 13 juni 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17EA-6292-45AF-8A88-ED373F38CD5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D5B4-6F1C-4799-819E-8A5D5149628B}" type="datetime2">
              <a:rPr lang="nl-NL" smtClean="0"/>
              <a:pPr/>
              <a:t>donderdag 13 juni 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2929-B936-4E38-A3E1-5C060FCD77F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1B2F-A9D8-4771-AE75-3568154D590D}" type="datetime2">
              <a:rPr lang="nl-NL" smtClean="0"/>
              <a:pPr/>
              <a:t>donderdag 13 juni 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A99E-7955-4926-A3F2-33D9021DE2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78FE-52A3-4842-B953-A74CB247FEB9}" type="datetime2">
              <a:rPr lang="nl-NL" smtClean="0"/>
              <a:pPr/>
              <a:t>donderdag 13 juni 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5C18-E210-44CE-9915-E7EA8DD04A7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9FBE9-4DF5-4353-AF39-2A0351B5C6A5}" type="datetime2">
              <a:rPr lang="nl-NL" smtClean="0"/>
              <a:pPr/>
              <a:t>donderdag 13 juni 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42A9-9F87-4B0F-9990-F186DE529E6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10E-988B-4B88-9B38-307B7CCE3219}" type="datetime2">
              <a:rPr lang="nl-NL" smtClean="0"/>
              <a:pPr/>
              <a:t>donderdag 13 juni 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CC006-B6B5-4B2F-944A-406DC76FEC5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CF1FB-5E78-451A-9351-0D6773B68BF5}" type="datetime2">
              <a:rPr lang="nl-NL" smtClean="0"/>
              <a:pPr/>
              <a:t>donderdag 13 juni 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2F71-5C5B-4A8C-BB84-E9A58AD2215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D223E-078C-4237-AE64-1D913D5F3CC5}" type="datetime2">
              <a:rPr lang="nl-NL" smtClean="0"/>
              <a:pPr/>
              <a:t>donderdag 13 juni 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48F91-D944-4AA0-802E-43F1E8A9EC7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noFill/>
          <a:ln>
            <a:noFill/>
          </a:ln>
          <a:effectLst/>
          <a:scene3d>
            <a:camera prst="orthographicFront"/>
            <a:lightRig rig="soft" dir="t">
              <a:rot lat="0" lon="0" rev="0"/>
            </a:lightRig>
          </a:scene3d>
          <a:sp3d prstMaterial="translucentPowder"/>
        </p:spPr>
        <p:txBody>
          <a:bodyPr/>
          <a:lstStyle/>
          <a:p>
            <a:r>
              <a:rPr lang="nl-NL" dirty="0"/>
              <a:t>Nederland - België</a:t>
            </a:r>
          </a:p>
        </p:txBody>
      </p:sp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Oefeninterland</a:t>
            </a:r>
          </a:p>
          <a:p>
            <a:r>
              <a:rPr lang="nl-NL" dirty="0" smtClean="0"/>
              <a:t>PSV-stadion</a:t>
            </a:r>
          </a:p>
          <a:p>
            <a:r>
              <a:rPr lang="nl-NL" dirty="0" smtClean="0"/>
              <a:t>Eindhoven</a:t>
            </a:r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soft" dir="t">
              <a:rot lat="0" lon="0" rev="0"/>
            </a:lightRig>
          </a:scene3d>
          <a:sp3d prstMaterial="translucentPowder"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>
                <a:solidFill>
                  <a:srgbClr val="FF9900"/>
                </a:solidFill>
              </a:rPr>
              <a:t>Nederland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2000"/>
            <a:ext cx="8229600" cy="4525200"/>
          </a:xfr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1400" dirty="0" err="1" smtClean="0"/>
              <a:t>Stekelenburg</a:t>
            </a:r>
            <a:endParaRPr lang="en-US" sz="1400" dirty="0"/>
          </a:p>
          <a:p>
            <a:pPr>
              <a:lnSpc>
                <a:spcPct val="150000"/>
              </a:lnSpc>
              <a:buNone/>
            </a:pPr>
            <a:r>
              <a:rPr lang="en-US" sz="1400" dirty="0" smtClean="0"/>
              <a:t>Van der </a:t>
            </a:r>
            <a:r>
              <a:rPr lang="en-US" sz="1400" dirty="0" err="1" smtClean="0"/>
              <a:t>Wiel</a:t>
            </a:r>
            <a:endParaRPr lang="en-US" sz="1400" dirty="0"/>
          </a:p>
          <a:p>
            <a:pPr>
              <a:lnSpc>
                <a:spcPct val="150000"/>
              </a:lnSpc>
              <a:buNone/>
            </a:pPr>
            <a:r>
              <a:rPr lang="en-US" sz="1400" dirty="0" err="1" smtClean="0"/>
              <a:t>Heitinga</a:t>
            </a:r>
            <a:endParaRPr lang="en-US" sz="1400" dirty="0"/>
          </a:p>
          <a:p>
            <a:pPr>
              <a:lnSpc>
                <a:spcPct val="150000"/>
              </a:lnSpc>
              <a:buNone/>
            </a:pPr>
            <a:r>
              <a:rPr lang="en-US" sz="1400" dirty="0" err="1" smtClean="0"/>
              <a:t>Mathijsen</a:t>
            </a:r>
            <a:endParaRPr lang="en-US" sz="1400" dirty="0"/>
          </a:p>
          <a:p>
            <a:pPr>
              <a:lnSpc>
                <a:spcPct val="150000"/>
              </a:lnSpc>
              <a:buNone/>
            </a:pPr>
            <a:r>
              <a:rPr lang="en-US" sz="1400" dirty="0" err="1" smtClean="0"/>
              <a:t>Pieters</a:t>
            </a:r>
            <a:endParaRPr lang="en-US" sz="1400" dirty="0"/>
          </a:p>
          <a:p>
            <a:pPr>
              <a:lnSpc>
                <a:spcPct val="150000"/>
              </a:lnSpc>
              <a:buNone/>
            </a:pPr>
            <a:r>
              <a:rPr lang="en-US" sz="1400" dirty="0" smtClean="0"/>
              <a:t>Van </a:t>
            </a:r>
            <a:r>
              <a:rPr lang="en-US" sz="1400" dirty="0" err="1" smtClean="0"/>
              <a:t>Bommel</a:t>
            </a:r>
            <a:endParaRPr lang="en-US" sz="1400" dirty="0"/>
          </a:p>
          <a:p>
            <a:pPr>
              <a:lnSpc>
                <a:spcPct val="150000"/>
              </a:lnSpc>
              <a:buNone/>
            </a:pPr>
            <a:r>
              <a:rPr lang="en-US" sz="1400" dirty="0" smtClean="0"/>
              <a:t>Van der </a:t>
            </a:r>
            <a:r>
              <a:rPr lang="en-US" sz="1400" dirty="0" err="1" smtClean="0"/>
              <a:t>Vaart</a:t>
            </a:r>
            <a:endParaRPr lang="en-US" sz="1400" dirty="0"/>
          </a:p>
          <a:p>
            <a:pPr>
              <a:lnSpc>
                <a:spcPct val="150000"/>
              </a:lnSpc>
              <a:buNone/>
            </a:pPr>
            <a:r>
              <a:rPr lang="en-US" sz="1400" dirty="0" err="1" smtClean="0"/>
              <a:t>Kuyt</a:t>
            </a:r>
            <a:endParaRPr lang="en-US" sz="1400" dirty="0"/>
          </a:p>
          <a:p>
            <a:pPr>
              <a:lnSpc>
                <a:spcPct val="150000"/>
              </a:lnSpc>
              <a:buNone/>
            </a:pPr>
            <a:r>
              <a:rPr lang="en-US" sz="1400" dirty="0" err="1" smtClean="0"/>
              <a:t>Sneijder</a:t>
            </a:r>
            <a:r>
              <a:rPr lang="en-US" sz="1400" dirty="0" smtClean="0"/>
              <a:t> </a:t>
            </a:r>
            <a:endParaRPr lang="en-US" sz="1400" dirty="0"/>
          </a:p>
          <a:p>
            <a:pPr>
              <a:lnSpc>
                <a:spcPct val="150000"/>
              </a:lnSpc>
              <a:buNone/>
            </a:pPr>
            <a:r>
              <a:rPr lang="en-US" sz="1400" dirty="0" err="1" smtClean="0"/>
              <a:t>Afellay</a:t>
            </a:r>
            <a:endParaRPr lang="en-US" sz="1400" dirty="0"/>
          </a:p>
          <a:p>
            <a:pPr>
              <a:lnSpc>
                <a:spcPct val="150000"/>
              </a:lnSpc>
              <a:buNone/>
            </a:pPr>
            <a:r>
              <a:rPr lang="en-US" sz="1400" dirty="0" err="1" smtClean="0"/>
              <a:t>Huntelaar</a:t>
            </a:r>
            <a:endParaRPr lang="nl-NL" sz="1400" dirty="0"/>
          </a:p>
        </p:txBody>
      </p:sp>
      <p:pic>
        <p:nvPicPr>
          <p:cNvPr id="1026" name="Picture 2" descr="C:\Users\Gerard Lodder\AppData\Local\Microsoft\Windows\Temporary Internet Files\Content.IE5\9A6PTO1D\MCj043368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2786058"/>
            <a:ext cx="955675" cy="1841500"/>
          </a:xfrm>
          <a:prstGeom prst="rect">
            <a:avLst/>
          </a:prstGeom>
          <a:noFill/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857364"/>
            <a:ext cx="7772400" cy="4286280"/>
          </a:xfrm>
          <a:prstGeom prst="rect">
            <a:avLst/>
          </a:prstGeom>
          <a:noFill/>
          <a:ln>
            <a:noFill/>
          </a:ln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>
                <a:tab pos="3048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nl-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Stekelenburg</a:t>
            </a:r>
            <a:endParaRPr kumimoji="0" lang="nl-NL" sz="1600" b="0" i="0" u="none" strike="noStrike" kern="1200" cap="none" spc="0" normalizeH="0" baseline="0" noProof="0" dirty="0" smtClean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nl-NL" sz="1600" b="0" i="0" u="none" strike="noStrike" kern="1200" cap="none" spc="0" normalizeH="0" baseline="0" noProof="0" dirty="0" smtClean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>
                <a:tab pos="2425700" algn="l"/>
                <a:tab pos="47498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Van der Wiel	Heitinga	  Mathijsen 	Pieters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nl-NL" sz="1600" b="0" i="0" u="none" strike="noStrike" kern="1200" cap="none" spc="0" normalizeH="0" baseline="0" noProof="0" dirty="0" smtClean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nl-NL" sz="1600" dirty="0" smtClean="0">
                <a:solidFill>
                  <a:srgbClr val="FF9900"/>
                </a:solidFill>
                <a:latin typeface="+mn-lt"/>
              </a:rPr>
              <a:t>			Van Bommel		Van der Vaart</a:t>
            </a:r>
            <a:endParaRPr kumimoji="0" lang="nl-NL" sz="1600" b="0" i="0" u="none" strike="noStrike" kern="1200" cap="none" spc="0" normalizeH="0" baseline="0" noProof="0" dirty="0" smtClean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>
                <a:tab pos="3048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>
                <a:tab pos="1079500" algn="l"/>
                <a:tab pos="3048000" algn="l"/>
                <a:tab pos="6464300" algn="r"/>
              </a:tabLst>
              <a:defRPr/>
            </a:pPr>
            <a:r>
              <a:rPr kumimoji="0" lang="nl-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Kuyt	Sneijder	</a:t>
            </a:r>
            <a:r>
              <a:rPr kumimoji="0" lang="nl-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Afellay</a:t>
            </a:r>
            <a:endParaRPr kumimoji="0" lang="nl-NL" sz="1600" b="0" i="0" u="none" strike="noStrike" kern="1200" cap="none" spc="0" normalizeH="0" baseline="0" noProof="0" dirty="0" smtClean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>
                <a:tab pos="3048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>
                <a:tab pos="3048000" algn="l"/>
              </a:tabLst>
              <a:defRPr/>
            </a:pPr>
            <a:r>
              <a:rPr lang="nl-NL" sz="1600" dirty="0">
                <a:solidFill>
                  <a:srgbClr val="FF9900"/>
                </a:solidFill>
                <a:latin typeface="+mn-lt"/>
              </a:rPr>
              <a:t>	</a:t>
            </a:r>
            <a:r>
              <a:rPr lang="nl-NL" sz="1600" dirty="0" smtClean="0">
                <a:solidFill>
                  <a:srgbClr val="FF9900"/>
                </a:solidFill>
                <a:latin typeface="+mn-lt"/>
              </a:rPr>
              <a:t>	</a:t>
            </a:r>
            <a:r>
              <a:rPr kumimoji="0" lang="nl-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Huntelaar</a:t>
            </a:r>
            <a:endParaRPr kumimoji="0" lang="nl-NL" sz="1600" b="0" i="0" u="none" strike="noStrike" kern="1200" cap="none" spc="0" normalizeH="0" baseline="0" noProof="0" dirty="0" smtClean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nl-NL" sz="1600" b="0" i="0" u="none" strike="noStrike" kern="1200" cap="none" spc="0" normalizeH="0" baseline="0" noProof="0" dirty="0" smtClean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nl-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400" kern="1200" dirty="0" smtClean="0">
                <a:solidFill>
                  <a:srgbClr val="FF9900"/>
                </a:solidFill>
                <a:ea typeface="+mj-ea"/>
                <a:cs typeface="+mj-cs"/>
              </a:rPr>
              <a:t>Opstelling</a:t>
            </a:r>
            <a:endParaRPr lang="nl-NL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soft" dir="t">
              <a:rot lat="0" lon="0" rev="0"/>
            </a:lightRig>
          </a:scene3d>
          <a:sp3d prstMaterial="translucentPowder"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>
                <a:solidFill>
                  <a:srgbClr val="FF0000"/>
                </a:solidFill>
              </a:rPr>
              <a:t>België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2200" dirty="0" err="1" smtClean="0">
                <a:solidFill>
                  <a:srgbClr val="FF0000"/>
                </a:solidFill>
              </a:rPr>
              <a:t>Vermaelen</a:t>
            </a:r>
            <a:endParaRPr lang="en-US" sz="2200" dirty="0">
              <a:solidFill>
                <a:srgbClr val="FF0033"/>
              </a:solidFill>
            </a:endParaRPr>
          </a:p>
          <a:p>
            <a:pPr algn="r">
              <a:buNone/>
            </a:pPr>
            <a:r>
              <a:rPr lang="en-US" sz="2200" dirty="0" err="1" smtClean="0">
                <a:solidFill>
                  <a:srgbClr val="FF0000"/>
                </a:solidFill>
              </a:rPr>
              <a:t>Dembélé</a:t>
            </a:r>
            <a:endParaRPr lang="en-US" sz="2200" dirty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en-US" sz="2200" dirty="0" err="1" smtClean="0">
                <a:solidFill>
                  <a:srgbClr val="FF0000"/>
                </a:solidFill>
              </a:rPr>
              <a:t>Bailly</a:t>
            </a:r>
            <a:endParaRPr lang="en-US" sz="2200" dirty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en-US" sz="2200" dirty="0" err="1" smtClean="0">
                <a:solidFill>
                  <a:srgbClr val="FF0000"/>
                </a:solidFill>
              </a:rPr>
              <a:t>Alderweireld</a:t>
            </a:r>
            <a:endParaRPr lang="en-US" sz="2200" dirty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en-US" sz="2200" dirty="0" err="1" smtClean="0">
                <a:solidFill>
                  <a:srgbClr val="FF0000"/>
                </a:solidFill>
              </a:rPr>
              <a:t>Kompany</a:t>
            </a:r>
            <a:endParaRPr lang="en-US" sz="2200" dirty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en-US" sz="2200" dirty="0" err="1" smtClean="0">
                <a:solidFill>
                  <a:srgbClr val="FF0000"/>
                </a:solidFill>
              </a:rPr>
              <a:t>Vertonghen</a:t>
            </a:r>
            <a:endParaRPr lang="en-US" sz="2200" dirty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Van </a:t>
            </a:r>
            <a:r>
              <a:rPr lang="en-US" sz="2200" dirty="0" err="1" smtClean="0">
                <a:solidFill>
                  <a:srgbClr val="FF0000"/>
                </a:solidFill>
              </a:rPr>
              <a:t>Buyten</a:t>
            </a:r>
            <a:endParaRPr lang="en-US" sz="2200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en-US" sz="2200" dirty="0" err="1" smtClean="0">
                <a:solidFill>
                  <a:srgbClr val="FF0000"/>
                </a:solidFill>
              </a:rPr>
              <a:t>Gillet</a:t>
            </a:r>
            <a:endParaRPr lang="en-US" sz="2200" dirty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en-US" sz="2200" dirty="0" err="1" smtClean="0">
                <a:solidFill>
                  <a:srgbClr val="FF0000"/>
                </a:solidFill>
              </a:rPr>
              <a:t>Fellaini</a:t>
            </a:r>
            <a:endParaRPr lang="en-US" sz="2200" dirty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Simons</a:t>
            </a:r>
            <a:endParaRPr lang="en-US" sz="2200" dirty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en-US" sz="2200" dirty="0" err="1" smtClean="0">
                <a:solidFill>
                  <a:srgbClr val="FF0000"/>
                </a:solidFill>
              </a:rPr>
              <a:t>Lukaku</a:t>
            </a:r>
            <a:endParaRPr lang="nl-NL" sz="2200" dirty="0">
              <a:solidFill>
                <a:srgbClr val="FF0000"/>
              </a:solidFill>
            </a:endParaRPr>
          </a:p>
        </p:txBody>
      </p:sp>
      <p:pic>
        <p:nvPicPr>
          <p:cNvPr id="2056" name="Picture 8" descr="C:\Users\Gerard Lodder\AppData\Local\Microsoft\Windows\Temporary Internet Files\Content.IE5\F6WR6T4O\MCj043369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429000"/>
            <a:ext cx="1111250" cy="1841500"/>
          </a:xfrm>
          <a:prstGeom prst="rect">
            <a:avLst/>
          </a:prstGeom>
          <a:noFill/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400" kern="1200" smtClean="0">
                <a:solidFill>
                  <a:srgbClr val="FF0000"/>
                </a:solidFill>
                <a:ea typeface="+mj-ea"/>
                <a:cs typeface="+mj-cs"/>
              </a:rPr>
              <a:t>Opstelling</a:t>
            </a:r>
            <a:endParaRPr lang="nl-NL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57364"/>
            <a:ext cx="7772400" cy="4286280"/>
          </a:xfr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  <a:tabLst>
                <a:tab pos="3048000" algn="l"/>
              </a:tabLst>
            </a:pPr>
            <a:r>
              <a:rPr lang="nl-NL" sz="1600" dirty="0" smtClean="0">
                <a:solidFill>
                  <a:srgbClr val="FF0000"/>
                </a:solidFill>
              </a:rPr>
              <a:t>		</a:t>
            </a:r>
            <a:r>
              <a:rPr lang="nl-NL" sz="1600" dirty="0" err="1" smtClean="0">
                <a:solidFill>
                  <a:srgbClr val="FF0000"/>
                </a:solidFill>
              </a:rPr>
              <a:t>Vermaelen</a:t>
            </a:r>
            <a:endParaRPr lang="nl-NL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nl-NL" sz="16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nl-NL" sz="1600" dirty="0" smtClean="0">
                <a:solidFill>
                  <a:srgbClr val="FF0000"/>
                </a:solidFill>
              </a:rPr>
              <a:t>	</a:t>
            </a:r>
            <a:r>
              <a:rPr lang="nl-NL" sz="1600" dirty="0" err="1" smtClean="0">
                <a:solidFill>
                  <a:srgbClr val="FF0000"/>
                </a:solidFill>
              </a:rPr>
              <a:t>Dembélé</a:t>
            </a:r>
            <a:r>
              <a:rPr lang="nl-NL" sz="1600" dirty="0" smtClean="0">
                <a:solidFill>
                  <a:srgbClr val="FF0000"/>
                </a:solidFill>
              </a:rPr>
              <a:t>		Bailly		</a:t>
            </a:r>
            <a:r>
              <a:rPr lang="nl-NL" sz="1600" dirty="0" err="1" smtClean="0">
                <a:solidFill>
                  <a:srgbClr val="FF0000"/>
                </a:solidFill>
              </a:rPr>
              <a:t>Alderweireld</a:t>
            </a:r>
            <a:r>
              <a:rPr lang="nl-NL" sz="1600" dirty="0" smtClean="0">
                <a:solidFill>
                  <a:srgbClr val="FF0000"/>
                </a:solidFill>
              </a:rPr>
              <a:t> 	</a:t>
            </a:r>
            <a:r>
              <a:rPr lang="nl-NL" sz="1600" dirty="0" err="1" smtClean="0">
                <a:solidFill>
                  <a:srgbClr val="FF0000"/>
                </a:solidFill>
              </a:rPr>
              <a:t>Kompany</a:t>
            </a:r>
            <a:endParaRPr lang="nl-NL" sz="16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nl-NL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  <a:tabLst>
                <a:tab pos="3048000" algn="l"/>
              </a:tabLst>
            </a:pPr>
            <a:r>
              <a:rPr lang="nl-NL" sz="1600" dirty="0" smtClean="0">
                <a:solidFill>
                  <a:srgbClr val="FF0000"/>
                </a:solidFill>
              </a:rPr>
              <a:t>		</a:t>
            </a:r>
            <a:r>
              <a:rPr lang="nl-NL" sz="1600" dirty="0" err="1" smtClean="0">
                <a:solidFill>
                  <a:srgbClr val="FF0000"/>
                </a:solidFill>
              </a:rPr>
              <a:t>Vertonghen</a:t>
            </a:r>
            <a:endParaRPr lang="nl-NL" sz="16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  <a:tabLst>
                <a:tab pos="7175500" algn="r"/>
              </a:tabLst>
            </a:pPr>
            <a:r>
              <a:rPr lang="nl-NL" sz="1600" dirty="0" smtClean="0">
                <a:solidFill>
                  <a:srgbClr val="FF0000"/>
                </a:solidFill>
              </a:rPr>
              <a:t>	Van </a:t>
            </a:r>
            <a:r>
              <a:rPr lang="nl-NL" sz="1600" dirty="0" err="1" smtClean="0">
                <a:solidFill>
                  <a:srgbClr val="FF0000"/>
                </a:solidFill>
              </a:rPr>
              <a:t>Buyten</a:t>
            </a:r>
            <a:r>
              <a:rPr lang="nl-NL" sz="1600" dirty="0">
                <a:solidFill>
                  <a:srgbClr val="FF0000"/>
                </a:solidFill>
              </a:rPr>
              <a:t>	</a:t>
            </a:r>
            <a:r>
              <a:rPr lang="nl-NL" sz="1600" dirty="0" smtClean="0">
                <a:solidFill>
                  <a:srgbClr val="FF0000"/>
                </a:solidFill>
              </a:rPr>
              <a:t>Gillet</a:t>
            </a:r>
            <a:endParaRPr lang="nl-NL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  <a:tabLst>
                <a:tab pos="3048000" algn="l"/>
              </a:tabLst>
            </a:pPr>
            <a:r>
              <a:rPr lang="nl-NL" sz="1600" dirty="0" smtClean="0">
                <a:solidFill>
                  <a:srgbClr val="FF0000"/>
                </a:solidFill>
              </a:rPr>
              <a:t>		</a:t>
            </a:r>
            <a:r>
              <a:rPr lang="nl-NL" sz="1600" dirty="0" err="1" smtClean="0">
                <a:solidFill>
                  <a:srgbClr val="FF0000"/>
                </a:solidFill>
              </a:rPr>
              <a:t>Marouane</a:t>
            </a:r>
            <a:r>
              <a:rPr lang="nl-NL" sz="1600" dirty="0" smtClean="0">
                <a:solidFill>
                  <a:srgbClr val="FF0000"/>
                </a:solidFill>
              </a:rPr>
              <a:t> </a:t>
            </a:r>
            <a:r>
              <a:rPr lang="nl-NL" sz="1600" dirty="0" err="1" smtClean="0">
                <a:solidFill>
                  <a:srgbClr val="FF0000"/>
                </a:solidFill>
              </a:rPr>
              <a:t>Fellaini</a:t>
            </a:r>
            <a:endParaRPr lang="nl-NL" sz="16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nl-NL" sz="16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nl-NL" sz="1600" dirty="0" smtClean="0">
                <a:solidFill>
                  <a:srgbClr val="FF0000"/>
                </a:solidFill>
              </a:rPr>
              <a:t>			Simons		</a:t>
            </a:r>
            <a:r>
              <a:rPr lang="nl-NL" sz="1600" dirty="0">
                <a:solidFill>
                  <a:srgbClr val="FF0000"/>
                </a:solidFill>
              </a:rPr>
              <a:t>	</a:t>
            </a:r>
            <a:r>
              <a:rPr lang="nl-NL" sz="1600" dirty="0" smtClean="0">
                <a:solidFill>
                  <a:srgbClr val="FF0000"/>
                </a:solidFill>
              </a:rPr>
              <a:t>	</a:t>
            </a:r>
            <a:r>
              <a:rPr lang="nl-NL" sz="1600" dirty="0" err="1" smtClean="0">
                <a:solidFill>
                  <a:srgbClr val="FF0000"/>
                </a:solidFill>
              </a:rPr>
              <a:t>Luaku</a:t>
            </a:r>
            <a:endParaRPr lang="nl-NL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</TotalTime>
  <Words>40</Words>
  <Application>Microsoft Office PowerPoint</Application>
  <PresentationFormat>Diavoorstelling (4:3)</PresentationFormat>
  <Paragraphs>52</Paragraphs>
  <Slides>5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Wingdings 2</vt:lpstr>
      <vt:lpstr>PowerPoint</vt:lpstr>
      <vt:lpstr>Nederland - België</vt:lpstr>
      <vt:lpstr>Nederland</vt:lpstr>
      <vt:lpstr>Opstelling</vt:lpstr>
      <vt:lpstr>België </vt:lpstr>
      <vt:lpstr>Opstelling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 - België</dc:title>
  <dc:creator>Instruct</dc:creator>
  <cp:lastModifiedBy>Instruct - Paula Felix</cp:lastModifiedBy>
  <cp:revision>89</cp:revision>
  <dcterms:created xsi:type="dcterms:W3CDTF">1997-02-02T21:52:14Z</dcterms:created>
  <dcterms:modified xsi:type="dcterms:W3CDTF">2013-06-13T08:36:40Z</dcterms:modified>
</cp:coreProperties>
</file>