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714" autoAdjust="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nl-NL" dirty="0" smtClean="0"/>
              <a:t>Kastelen in Nederland</a:t>
            </a:r>
            <a:endParaRPr lang="nl-NL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Een korte speurtocht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dist">
              <a:buFontTx/>
              <a:buNone/>
            </a:pPr>
            <a:r>
              <a:rPr lang="nl-NL" dirty="0" smtClean="0"/>
              <a:t>Slot </a:t>
            </a:r>
            <a:r>
              <a:rPr lang="nl-NL" dirty="0" err="1" smtClean="0"/>
              <a:t>Teylingen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47207"/>
          </a:xfrm>
        </p:spPr>
        <p:txBody>
          <a:bodyPr>
            <a:normAutofit fontScale="62500" lnSpcReduction="20000"/>
          </a:bodyPr>
          <a:lstStyle/>
          <a:p>
            <a:r>
              <a:rPr lang="nl-NL" dirty="0" smtClean="0">
                <a:latin typeface="+mn-lt"/>
              </a:rPr>
              <a:t>Ligging</a:t>
            </a:r>
          </a:p>
          <a:p>
            <a:pPr lvl="1"/>
            <a:r>
              <a:rPr lang="nl-NL" dirty="0" smtClean="0">
                <a:latin typeface="+mn-lt"/>
              </a:rPr>
              <a:t>Zuid-Holland</a:t>
            </a:r>
          </a:p>
          <a:p>
            <a:pPr lvl="2"/>
            <a:r>
              <a:rPr lang="nl-NL" dirty="0" err="1" smtClean="0">
                <a:latin typeface="+mn-lt"/>
              </a:rPr>
              <a:t>Sassenheim</a:t>
            </a:r>
            <a:endParaRPr lang="nl-NL" dirty="0" smtClean="0">
              <a:latin typeface="+mn-lt"/>
            </a:endParaRPr>
          </a:p>
          <a:p>
            <a:r>
              <a:rPr lang="nl-NL" dirty="0" smtClean="0">
                <a:latin typeface="+mn-lt"/>
              </a:rPr>
              <a:t>Geschiedenis</a:t>
            </a:r>
          </a:p>
          <a:p>
            <a:pPr lvl="1"/>
            <a:r>
              <a:rPr lang="nl-NL" dirty="0" smtClean="0">
                <a:latin typeface="+mn-lt"/>
              </a:rPr>
              <a:t>Een van de oudste kastelen</a:t>
            </a:r>
          </a:p>
          <a:p>
            <a:pPr lvl="1"/>
            <a:r>
              <a:rPr lang="nl-NL" dirty="0" smtClean="0">
                <a:latin typeface="+mn-lt"/>
              </a:rPr>
              <a:t>Tijdens de 80-jarige oorlog en in 1676 door een brand grotendeels verwoest</a:t>
            </a:r>
          </a:p>
          <a:p>
            <a:r>
              <a:rPr lang="nl-NL" dirty="0" smtClean="0">
                <a:latin typeface="+mn-lt"/>
              </a:rPr>
              <a:t>Functie</a:t>
            </a:r>
          </a:p>
          <a:p>
            <a:pPr lvl="1"/>
            <a:r>
              <a:rPr lang="nl-NL" dirty="0" smtClean="0">
                <a:latin typeface="+mn-lt"/>
              </a:rPr>
              <a:t>Vroeger</a:t>
            </a:r>
          </a:p>
          <a:p>
            <a:pPr lvl="2"/>
            <a:r>
              <a:rPr lang="nl-NL" dirty="0" smtClean="0">
                <a:latin typeface="+mn-lt"/>
              </a:rPr>
              <a:t>Verdedigingswerk</a:t>
            </a:r>
          </a:p>
          <a:p>
            <a:pPr lvl="3"/>
            <a:r>
              <a:rPr lang="nl-NL" dirty="0" smtClean="0">
                <a:latin typeface="+mn-lt"/>
              </a:rPr>
              <a:t>Waterburcht</a:t>
            </a:r>
          </a:p>
          <a:p>
            <a:pPr lvl="1"/>
            <a:r>
              <a:rPr lang="nl-NL" dirty="0" smtClean="0">
                <a:latin typeface="+mn-lt"/>
              </a:rPr>
              <a:t>Huidig</a:t>
            </a:r>
          </a:p>
          <a:p>
            <a:pPr lvl="2"/>
            <a:r>
              <a:rPr lang="nl-NL" dirty="0" smtClean="0">
                <a:latin typeface="+mn-lt"/>
              </a:rPr>
              <a:t>Toeristisch</a:t>
            </a:r>
          </a:p>
          <a:p>
            <a:r>
              <a:rPr lang="nl-NL" dirty="0" smtClean="0">
                <a:latin typeface="+mn-lt"/>
              </a:rPr>
              <a:t>Bezoek</a:t>
            </a:r>
          </a:p>
          <a:p>
            <a:pPr lvl="1"/>
            <a:r>
              <a:rPr lang="nl-NL" dirty="0" smtClean="0">
                <a:latin typeface="+mn-lt"/>
              </a:rPr>
              <a:t>Dagelijks van 14.00 – 17.00</a:t>
            </a:r>
          </a:p>
          <a:p>
            <a:pPr lvl="2"/>
            <a:endParaRPr lang="nl-NL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dirty="0" err="1"/>
              <a:t>Muiderslot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Ligging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sz="1600" dirty="0" err="1">
                <a:latin typeface="+mn-lt"/>
                <a:ea typeface="Verdana" pitchFamily="34" charset="0"/>
                <a:cs typeface="Verdana" pitchFamily="34" charset="0"/>
              </a:rPr>
              <a:t>Muiden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Geschiedenis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Gebouwd rond 1280</a:t>
            </a: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Bewoond door P.C. Hooft</a:t>
            </a:r>
          </a:p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Functie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Vroeger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Militair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Huidig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Rijksmuseum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Opengestelde routes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Rondleidingen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Prijs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12,00</a:t>
            </a: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(volwassenen)</a:t>
            </a:r>
          </a:p>
          <a:p>
            <a:pPr lvl="2">
              <a:lnSpc>
                <a:spcPct val="120000"/>
              </a:lnSpc>
            </a:pPr>
            <a:r>
              <a:rPr lang="nl-NL" sz="1600" dirty="0">
                <a:ea typeface="Verdana" pitchFamily="34" charset="0"/>
                <a:cs typeface="Verdana" pitchFamily="34" charset="0"/>
              </a:rPr>
              <a:t>6</a:t>
            </a: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,25 </a:t>
            </a: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(jongeren)</a:t>
            </a:r>
          </a:p>
          <a:p>
            <a:pPr lvl="3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Cultuurkaart geldig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dirty="0" err="1" smtClean="0"/>
              <a:t>Loevestein</a:t>
            </a:r>
            <a:r>
              <a:rPr lang="nl-NL" dirty="0" smtClean="0"/>
              <a:t> en Radboud</a:t>
            </a:r>
            <a:endParaRPr lang="nl-NL" dirty="0"/>
          </a:p>
        </p:txBody>
      </p:sp>
      <p:sp>
        <p:nvSpPr>
          <p:cNvPr id="10" name="Tijdelijke aanduiding voor tekst 2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Loevestein</a:t>
            </a: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jdelijke aanduiding voor inhoud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Ligging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Gelderland</a:t>
            </a:r>
          </a:p>
          <a:p>
            <a:pPr lvl="2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err="1" smtClean="0">
                <a:solidFill>
                  <a:srgbClr val="00B050"/>
                </a:solidFill>
              </a:rPr>
              <a:t>Poederoyen</a:t>
            </a:r>
            <a:endParaRPr lang="nl-NL" dirty="0" smtClean="0">
              <a:solidFill>
                <a:srgbClr val="00B050"/>
              </a:solidFill>
            </a:endParaRP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Geschiedenis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Bouw begon in 1368</a:t>
            </a: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Vroeger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Deel Hollandse Waterlinie</a:t>
            </a: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Nu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In uiterwaarden</a:t>
            </a: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Bezoek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Soms niet bereikbaar:</a:t>
            </a:r>
          </a:p>
          <a:p>
            <a:pPr lvl="2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Hoog water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2" name="Tijdelijke aanduiding voor tekst 4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Radboud</a:t>
            </a:r>
          </a:p>
        </p:txBody>
      </p:sp>
      <p:sp>
        <p:nvSpPr>
          <p:cNvPr id="13" name="Tijdelijke aanduiding voor inhoud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Ligging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Noord-Holland</a:t>
            </a:r>
          </a:p>
          <a:p>
            <a:pPr lvl="2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err="1" smtClean="0">
                <a:solidFill>
                  <a:srgbClr val="00B050"/>
                </a:solidFill>
              </a:rPr>
              <a:t>Medemblik</a:t>
            </a:r>
            <a:endParaRPr lang="nl-NL" dirty="0" smtClean="0">
              <a:solidFill>
                <a:srgbClr val="00B050"/>
              </a:solidFill>
            </a:endParaRP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Geschiedenis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Bouw in 13e eeuw</a:t>
            </a: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Vroeger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Verdedigingswerk</a:t>
            </a: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Nu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Museum</a:t>
            </a: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Bezoek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1 mei – 15 september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nl-NL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119</Words>
  <Application>Microsoft Office PowerPoint</Application>
  <PresentationFormat>Diavoorstelling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Verdana</vt:lpstr>
      <vt:lpstr>Wingdings</vt:lpstr>
      <vt:lpstr>Office-thema</vt:lpstr>
      <vt:lpstr>Kastelen in Nederland</vt:lpstr>
      <vt:lpstr>Slot Teylingen</vt:lpstr>
      <vt:lpstr>Muiderslot</vt:lpstr>
      <vt:lpstr>Loevestein en Radboud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Josée de Heus</dc:creator>
  <cp:lastModifiedBy>Instruct - Paula Felix</cp:lastModifiedBy>
  <cp:revision>7</cp:revision>
  <dcterms:created xsi:type="dcterms:W3CDTF">2008-12-16T09:56:38Z</dcterms:created>
  <dcterms:modified xsi:type="dcterms:W3CDTF">2013-06-13T08:30:12Z</dcterms:modified>
</cp:coreProperties>
</file>