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F9900"/>
    <a:srgbClr val="0000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tijl, licht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51" autoAdjust="0"/>
    <p:restoredTop sz="90846" autoAdjust="0"/>
  </p:normalViewPr>
  <p:slideViewPr>
    <p:cSldViewPr>
      <p:cViewPr varScale="1">
        <p:scale>
          <a:sx n="95" d="100"/>
          <a:sy n="95" d="100"/>
        </p:scale>
        <p:origin x="9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712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/>
            </a:lvl1pPr>
          </a:lstStyle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/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/>
            </a:lvl1pPr>
          </a:lstStyle>
          <a:p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/>
            </a:lvl1pPr>
          </a:lstStyle>
          <a:p>
            <a:fld id="{F78B879E-5CCF-43B3-9D5B-520E76F1F0D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092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32CD7-FBD5-4DD3-B3C9-4A059EC6D4DF}" type="slidenum">
              <a:rPr lang="nl-NL"/>
              <a:pPr/>
              <a:t>1</a:t>
            </a:fld>
            <a:endParaRPr lang="nl-NL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044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4E072-9B72-4222-ACE3-14709964301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4EAA9-D82F-4BEE-8F2C-07075421215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AA19B-CD25-4615-BC97-4CBB26AB561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74FC5-948E-4820-A4DB-6F6C85FC953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C4C29-64F5-4453-BAC9-8B4DADB4E72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37D47-CD34-453B-A956-1583251F600D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8E0DB-7389-41AD-B719-15310FB610B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64A82-4169-4C3F-9507-74AD55AA927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B3EC2-7013-40E0-A6DD-D785D7AF50C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71CCE-B1BD-4C91-A2BA-FC6E4430F73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8DD4D-92FA-43FF-BB63-51F38D0E3E7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3366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4DF6AF-BAFB-4466-A7D8-AE6A70C41BC6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630238" indent="-630238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1349375" indent="-539750" algn="l" rtl="0" fontAlgn="base">
        <a:spcBef>
          <a:spcPct val="20000"/>
        </a:spcBef>
        <a:spcAft>
          <a:spcPct val="0"/>
        </a:spcAft>
        <a:buBlip>
          <a:blip r:embed="rId14"/>
        </a:buBlip>
        <a:defRPr sz="2800" b="1">
          <a:solidFill>
            <a:schemeClr val="tx1"/>
          </a:solidFill>
          <a:latin typeface="+mn-lt"/>
        </a:defRPr>
      </a:lvl2pPr>
      <a:lvl3pPr marL="2068513" indent="-500063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2698750" indent="-417513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3402013" indent="-411163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3859213" indent="-411163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4316413" indent="-411163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4773613" indent="-411163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5230813" indent="-411163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ctrTitle"/>
          </p:nvPr>
        </p:nvSpPr>
        <p:spPr>
          <a:noFill/>
          <a:ln/>
          <a:effectLst/>
        </p:spPr>
        <p:txBody>
          <a:bodyPr lIns="92075" tIns="46038" rIns="92075" bIns="46038" anchor="b"/>
          <a:lstStyle/>
          <a:p>
            <a:r>
              <a:rPr lang="nl-NL" sz="6600" b="1" dirty="0" smtClean="0"/>
              <a:t>Wonen in </a:t>
            </a:r>
            <a:r>
              <a:rPr lang="nl-NL" sz="6600" b="1" dirty="0"/>
              <a:t>zee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nl-NL" dirty="0" smtClean="0"/>
              <a:t>Leven </a:t>
            </a:r>
            <a:r>
              <a:rPr lang="nl-NL" smtClean="0"/>
              <a:t>op het water</a:t>
            </a:r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 lIns="92075" tIns="46038" rIns="92075" bIns="46038" anchor="b"/>
          <a:lstStyle/>
          <a:p>
            <a:r>
              <a:rPr lang="nl-NL" sz="4800" b="1" dirty="0" smtClean="0"/>
              <a:t>Waarom niet op het land?</a:t>
            </a:r>
            <a:endParaRPr lang="nl-NL" sz="4800" b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377825" indent="-377825"/>
            <a:r>
              <a:rPr lang="nl-NL" sz="2800" dirty="0" smtClean="0"/>
              <a:t>Land is schaars en kostbaar</a:t>
            </a:r>
          </a:p>
          <a:p>
            <a:pPr marL="377825" indent="-377825"/>
            <a:r>
              <a:rPr lang="nl-NL" sz="2800" dirty="0" smtClean="0"/>
              <a:t>Woningen te duur</a:t>
            </a:r>
          </a:p>
          <a:p>
            <a:pPr marL="377825" indent="-377825"/>
            <a:r>
              <a:rPr lang="nl-NL" sz="2800" dirty="0" smtClean="0"/>
              <a:t>Hoge schulden, slecht voor de economie</a:t>
            </a:r>
          </a:p>
          <a:p>
            <a:pPr marL="377825" indent="-377825"/>
            <a:r>
              <a:rPr lang="nl-NL" sz="2800" dirty="0" smtClean="0"/>
              <a:t>Woningtekort</a:t>
            </a:r>
            <a:endParaRPr lang="nl-NL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 lIns="92075" tIns="46038" rIns="92075" bIns="46038" anchor="b"/>
          <a:lstStyle/>
          <a:p>
            <a:r>
              <a:rPr lang="nl-NL" b="1" dirty="0" smtClean="0"/>
              <a:t>Voordelen van de zee</a:t>
            </a:r>
            <a:endParaRPr lang="nl-NL" b="1" dirty="0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543428" cy="4525963"/>
          </a:xfrm>
          <a:noFill/>
          <a:ln/>
        </p:spPr>
        <p:txBody>
          <a:bodyPr lIns="92075" tIns="46038" rIns="92075" bIns="46038"/>
          <a:lstStyle/>
          <a:p>
            <a:pPr marL="533400" indent="-533400"/>
            <a:r>
              <a:rPr lang="nl-NL" sz="2600" dirty="0" smtClean="0"/>
              <a:t>Enorm veel ruimte</a:t>
            </a:r>
            <a:endParaRPr lang="nl-NL" sz="2600" dirty="0"/>
          </a:p>
          <a:p>
            <a:pPr marL="533400" indent="-533400"/>
            <a:r>
              <a:rPr lang="nl-NL" sz="2600" dirty="0" smtClean="0"/>
              <a:t>Schone lucht, gezond leven</a:t>
            </a:r>
          </a:p>
          <a:p>
            <a:pPr marL="533400" indent="-533400"/>
            <a:r>
              <a:rPr lang="nl-NL" sz="2600" dirty="0" smtClean="0"/>
              <a:t>Ruimer wonen voor minder geld</a:t>
            </a:r>
          </a:p>
          <a:p>
            <a:pPr marL="533400" indent="-533400"/>
            <a:r>
              <a:rPr lang="nl-NL" sz="2600" dirty="0" smtClean="0"/>
              <a:t>Oneindige recreatiemogelijkheden</a:t>
            </a:r>
            <a:endParaRPr lang="nl-NL" sz="2600" dirty="0"/>
          </a:p>
        </p:txBody>
      </p:sp>
      <p:pic>
        <p:nvPicPr>
          <p:cNvPr id="9220" name="Picture 10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85926"/>
            <a:ext cx="3590925" cy="31051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 lIns="92075" tIns="46038" rIns="92075" bIns="46038" anchor="b"/>
          <a:lstStyle/>
          <a:p>
            <a:r>
              <a:rPr lang="nl-NL" b="1" dirty="0" smtClean="0"/>
              <a:t>Realisatie</a:t>
            </a:r>
            <a:endParaRPr lang="nl-NL" b="1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86238" cy="4525963"/>
          </a:xfrm>
          <a:noFill/>
          <a:ln/>
        </p:spPr>
        <p:txBody>
          <a:bodyPr lIns="92075" tIns="46038" rIns="92075" bIns="46038"/>
          <a:lstStyle/>
          <a:p>
            <a:pPr marL="533400" indent="-533400"/>
            <a:r>
              <a:rPr lang="nl-NL" sz="2600" dirty="0" smtClean="0"/>
              <a:t>Nieuwe technieken om op palen te bouwen</a:t>
            </a:r>
            <a:endParaRPr lang="nl-NL" sz="2600" dirty="0"/>
          </a:p>
          <a:p>
            <a:pPr marL="533400" indent="-533400"/>
            <a:r>
              <a:rPr lang="nl-NL" sz="2600" dirty="0" smtClean="0"/>
              <a:t>Tunnelverbindingen met het land</a:t>
            </a:r>
          </a:p>
          <a:p>
            <a:pPr marL="533400" indent="-533400"/>
            <a:r>
              <a:rPr lang="nl-NL" sz="2600" dirty="0" smtClean="0"/>
              <a:t>Beginnen met een proefwijk</a:t>
            </a:r>
          </a:p>
          <a:p>
            <a:pPr marL="533400" indent="-533400"/>
            <a:r>
              <a:rPr lang="nl-NL" sz="2600" dirty="0" smtClean="0"/>
              <a:t>Gebruikmaken van windenergie</a:t>
            </a:r>
            <a:endParaRPr lang="nl-NL" sz="2600" dirty="0"/>
          </a:p>
        </p:txBody>
      </p:sp>
      <p:pic>
        <p:nvPicPr>
          <p:cNvPr id="7" name="Picture 4" descr="C:\Users\Josee\AppData\Local\Microsoft\Windows\Temporary Internet Files\Content.IE5\LOFDAJVX\MPj043329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571612"/>
            <a:ext cx="2757114" cy="43276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 lIns="92075" tIns="46038" rIns="92075" bIns="46038" anchor="b"/>
          <a:lstStyle/>
          <a:p>
            <a:r>
              <a:rPr lang="nl-NL" b="1" dirty="0" smtClean="0"/>
              <a:t>Planning</a:t>
            </a:r>
            <a:endParaRPr lang="nl-NL" b="1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533400" indent="-533400"/>
            <a:r>
              <a:rPr lang="nl-NL" sz="2800" dirty="0" smtClean="0"/>
              <a:t>Start bouw na akkoord van regering</a:t>
            </a:r>
            <a:endParaRPr lang="nl-NL" sz="2800" dirty="0"/>
          </a:p>
          <a:p>
            <a:pPr marL="533400" indent="-533400"/>
            <a:r>
              <a:rPr lang="nl-NL" sz="2800" dirty="0" smtClean="0"/>
              <a:t>Oplevering proefwijk binnen 1 jaar</a:t>
            </a:r>
          </a:p>
          <a:p>
            <a:pPr marL="533400" indent="-533400"/>
            <a:r>
              <a:rPr lang="nl-NL" sz="2800" dirty="0" smtClean="0"/>
              <a:t>Als proefwijk goed draait, complete stad neerzetten</a:t>
            </a:r>
          </a:p>
          <a:p>
            <a:pPr marL="533400" indent="-533400"/>
            <a:endParaRPr lang="nl-NL" sz="28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uitvoering fase 1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1571604" y="2071678"/>
          <a:ext cx="6096000" cy="148336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Onderdeel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Kosten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Voorbereiding</a:t>
                      </a:r>
                      <a:r>
                        <a:rPr lang="nl-NL" baseline="0" dirty="0" smtClean="0"/>
                        <a:t> project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€ 500.000,-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Uitvoering proefwijk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€ 20.000.000,-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Tunnelbouw 1 wijk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€ 10.000.000,-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 lIns="92075" tIns="46038" rIns="92075" bIns="46038" anchor="b"/>
          <a:lstStyle/>
          <a:p>
            <a:r>
              <a:rPr lang="nl-NL" b="1" dirty="0" smtClean="0"/>
              <a:t>Vragen?</a:t>
            </a:r>
            <a:endParaRPr lang="nl-NL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arry">
  <a:themeElements>
    <a:clrScheme name="Har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ar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r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r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Harry</Template>
  <TotalTime>1738</TotalTime>
  <Words>112</Words>
  <Application>Microsoft Office PowerPoint</Application>
  <PresentationFormat>Diavoorstelling (4:3)</PresentationFormat>
  <Paragraphs>32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9" baseType="lpstr">
      <vt:lpstr>Arial</vt:lpstr>
      <vt:lpstr>Harry</vt:lpstr>
      <vt:lpstr>Wonen in zee</vt:lpstr>
      <vt:lpstr>Waarom niet op het land?</vt:lpstr>
      <vt:lpstr>Voordelen van de zee</vt:lpstr>
      <vt:lpstr>Realisatie</vt:lpstr>
      <vt:lpstr>Planning</vt:lpstr>
      <vt:lpstr>Kosten uitvoering fase 1</vt:lpstr>
      <vt:lpstr>Vragen?</vt:lpstr>
    </vt:vector>
  </TitlesOfParts>
  <Company>Instruct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Wonen in zee</dc:title>
  <dc:creator>Instruct bv</dc:creator>
  <cp:lastModifiedBy>Instruct - Paula Felix</cp:lastModifiedBy>
  <cp:revision>31</cp:revision>
  <dcterms:created xsi:type="dcterms:W3CDTF">1995-07-14T11:04:12Z</dcterms:created>
  <dcterms:modified xsi:type="dcterms:W3CDTF">2013-06-13T08:35:50Z</dcterms:modified>
</cp:coreProperties>
</file>