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86571" autoAdjust="0"/>
  </p:normalViewPr>
  <p:slideViewPr>
    <p:cSldViewPr>
      <p:cViewPr varScale="1">
        <p:scale>
          <a:sx n="84" d="100"/>
          <a:sy n="84" d="100"/>
        </p:scale>
        <p:origin x="96" y="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3368F-32C1-46E5-8B81-7811C4DB70C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3E810AF-A78B-4EEE-9310-15E639FDDA01}">
      <dgm:prSet/>
      <dgm:spPr/>
      <dgm:t>
        <a:bodyPr/>
        <a:lstStyle/>
        <a:p>
          <a:pPr rtl="0"/>
          <a:r>
            <a:rPr lang="nl-NL" b="1" u="sng" baseline="0" smtClean="0"/>
            <a:t>Festival organiseren</a:t>
          </a:r>
          <a:endParaRPr lang="nl-NL"/>
        </a:p>
      </dgm:t>
    </dgm:pt>
    <dgm:pt modelId="{AA6E16BB-D997-459C-9782-FD5C6662C733}" type="parTrans" cxnId="{40424BD9-7F2C-447D-B594-C4CCEF8C5DBE}">
      <dgm:prSet/>
      <dgm:spPr/>
      <dgm:t>
        <a:bodyPr/>
        <a:lstStyle/>
        <a:p>
          <a:endParaRPr lang="nl-NL"/>
        </a:p>
      </dgm:t>
    </dgm:pt>
    <dgm:pt modelId="{92476702-E400-4201-8F0C-FD2BA58C3055}" type="sibTrans" cxnId="{40424BD9-7F2C-447D-B594-C4CCEF8C5DBE}">
      <dgm:prSet/>
      <dgm:spPr/>
      <dgm:t>
        <a:bodyPr/>
        <a:lstStyle/>
        <a:p>
          <a:endParaRPr lang="nl-NL"/>
        </a:p>
      </dgm:t>
    </dgm:pt>
    <dgm:pt modelId="{CF9A8FE9-EABC-4800-B295-593BB75B1061}" type="pres">
      <dgm:prSet presAssocID="{83D3368F-32C1-46E5-8B81-7811C4DB70C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4EE709-A1F5-4770-B373-2827F5E1C947}" type="pres">
      <dgm:prSet presAssocID="{43E810AF-A78B-4EEE-9310-15E639FDDA01}" presName="circle1" presStyleLbl="node1" presStyleIdx="0" presStyleCnt="1"/>
      <dgm:spPr/>
    </dgm:pt>
    <dgm:pt modelId="{76246221-E6E1-4822-A645-B085B77121F6}" type="pres">
      <dgm:prSet presAssocID="{43E810AF-A78B-4EEE-9310-15E639FDDA01}" presName="space" presStyleCnt="0"/>
      <dgm:spPr/>
    </dgm:pt>
    <dgm:pt modelId="{CD95462E-E9A4-4AA9-9F4D-4CE12AB940DA}" type="pres">
      <dgm:prSet presAssocID="{43E810AF-A78B-4EEE-9310-15E639FDDA01}" presName="rect1" presStyleLbl="alignAcc1" presStyleIdx="0" presStyleCnt="1"/>
      <dgm:spPr/>
      <dgm:t>
        <a:bodyPr/>
        <a:lstStyle/>
        <a:p>
          <a:endParaRPr lang="nl-NL"/>
        </a:p>
      </dgm:t>
    </dgm:pt>
    <dgm:pt modelId="{5ACC18CE-BE37-4CB4-955C-220F19F8DBEE}" type="pres">
      <dgm:prSet presAssocID="{43E810AF-A78B-4EEE-9310-15E639FDDA01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1E6429D-B3C1-4BBF-ADF6-C16551E091CF}" type="presOf" srcId="{83D3368F-32C1-46E5-8B81-7811C4DB70CB}" destId="{CF9A8FE9-EABC-4800-B295-593BB75B1061}" srcOrd="0" destOrd="0" presId="urn:microsoft.com/office/officeart/2005/8/layout/target3"/>
    <dgm:cxn modelId="{2067D4B9-02C1-48FF-9A9A-5EC62FA2DA96}" type="presOf" srcId="{43E810AF-A78B-4EEE-9310-15E639FDDA01}" destId="{5ACC18CE-BE37-4CB4-955C-220F19F8DBEE}" srcOrd="1" destOrd="0" presId="urn:microsoft.com/office/officeart/2005/8/layout/target3"/>
    <dgm:cxn modelId="{40424BD9-7F2C-447D-B594-C4CCEF8C5DBE}" srcId="{83D3368F-32C1-46E5-8B81-7811C4DB70CB}" destId="{43E810AF-A78B-4EEE-9310-15E639FDDA01}" srcOrd="0" destOrd="0" parTransId="{AA6E16BB-D997-459C-9782-FD5C6662C733}" sibTransId="{92476702-E400-4201-8F0C-FD2BA58C3055}"/>
    <dgm:cxn modelId="{121C67FF-27BD-4EF2-BEB4-71FAFB2ED671}" type="presOf" srcId="{43E810AF-A78B-4EEE-9310-15E639FDDA01}" destId="{CD95462E-E9A4-4AA9-9F4D-4CE12AB940DA}" srcOrd="0" destOrd="0" presId="urn:microsoft.com/office/officeart/2005/8/layout/target3"/>
    <dgm:cxn modelId="{96D9820C-32C8-421D-8C82-F31E5CE99B4A}" type="presParOf" srcId="{CF9A8FE9-EABC-4800-B295-593BB75B1061}" destId="{344EE709-A1F5-4770-B373-2827F5E1C947}" srcOrd="0" destOrd="0" presId="urn:microsoft.com/office/officeart/2005/8/layout/target3"/>
    <dgm:cxn modelId="{1E0D53BA-CAF2-4FC5-BF32-FFF61061D48C}" type="presParOf" srcId="{CF9A8FE9-EABC-4800-B295-593BB75B1061}" destId="{76246221-E6E1-4822-A645-B085B77121F6}" srcOrd="1" destOrd="0" presId="urn:microsoft.com/office/officeart/2005/8/layout/target3"/>
    <dgm:cxn modelId="{2E41CFDB-B946-4D41-BAF8-A9A1D91FFA45}" type="presParOf" srcId="{CF9A8FE9-EABC-4800-B295-593BB75B1061}" destId="{CD95462E-E9A4-4AA9-9F4D-4CE12AB940DA}" srcOrd="2" destOrd="0" presId="urn:microsoft.com/office/officeart/2005/8/layout/target3"/>
    <dgm:cxn modelId="{8D8FCE24-CA6F-474E-B0BF-EB4708DDCEC8}" type="presParOf" srcId="{CF9A8FE9-EABC-4800-B295-593BB75B1061}" destId="{5ACC18CE-BE37-4CB4-955C-220F19F8DBE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062382-FE65-4431-8333-9F3C6B33E9EB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D9959C0-E042-48A6-AB31-FF7C055FC5E3}">
      <dgm:prSet/>
      <dgm:spPr/>
      <dgm:t>
        <a:bodyPr/>
        <a:lstStyle/>
        <a:p>
          <a:pPr rtl="0"/>
          <a:r>
            <a:rPr lang="nl-NL" b="1" smtClean="0"/>
            <a:t>Dieuwertje Drebbel</a:t>
          </a:r>
          <a:endParaRPr lang="nl-NL"/>
        </a:p>
      </dgm:t>
    </dgm:pt>
    <dgm:pt modelId="{94EC49FC-BCC5-408D-9C80-C067555FF925}" type="parTrans" cxnId="{3FB114A8-1A34-4A6C-818F-84F98C9E06AF}">
      <dgm:prSet/>
      <dgm:spPr/>
      <dgm:t>
        <a:bodyPr/>
        <a:lstStyle/>
        <a:p>
          <a:endParaRPr lang="nl-NL"/>
        </a:p>
      </dgm:t>
    </dgm:pt>
    <dgm:pt modelId="{43920710-F50B-4FFB-958D-3DD16D490439}" type="sibTrans" cxnId="{3FB114A8-1A34-4A6C-818F-84F98C9E06AF}">
      <dgm:prSet/>
      <dgm:spPr/>
      <dgm:t>
        <a:bodyPr/>
        <a:lstStyle/>
        <a:p>
          <a:endParaRPr lang="nl-NL"/>
        </a:p>
      </dgm:t>
    </dgm:pt>
    <dgm:pt modelId="{DF1C7B80-7A74-4318-9342-3C12110C790C}">
      <dgm:prSet/>
      <dgm:spPr/>
      <dgm:t>
        <a:bodyPr/>
        <a:lstStyle/>
        <a:p>
          <a:pPr rtl="0"/>
          <a:r>
            <a:rPr lang="nl-NL" b="1" smtClean="0"/>
            <a:t>Wat komt er bij de organisatie van een festival kijken? </a:t>
          </a:r>
          <a:endParaRPr lang="nl-NL" b="1"/>
        </a:p>
      </dgm:t>
    </dgm:pt>
    <dgm:pt modelId="{21DC8175-A860-4CB4-8676-20E7C747079D}" type="sibTrans" cxnId="{CE5F20F4-36E0-4043-AABC-BADB980AD0F5}">
      <dgm:prSet/>
      <dgm:spPr/>
      <dgm:t>
        <a:bodyPr/>
        <a:lstStyle/>
        <a:p>
          <a:endParaRPr lang="nl-NL"/>
        </a:p>
      </dgm:t>
    </dgm:pt>
    <dgm:pt modelId="{E5A4628B-CAEB-47FB-85EB-F11BBDC9C7E0}" type="parTrans" cxnId="{CE5F20F4-36E0-4043-AABC-BADB980AD0F5}">
      <dgm:prSet/>
      <dgm:spPr/>
      <dgm:t>
        <a:bodyPr/>
        <a:lstStyle/>
        <a:p>
          <a:endParaRPr lang="nl-NL"/>
        </a:p>
      </dgm:t>
    </dgm:pt>
    <dgm:pt modelId="{846C037A-F5D3-4807-8974-0220E8A177BE}" type="pres">
      <dgm:prSet presAssocID="{9B062382-FE65-4431-8333-9F3C6B33E9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616DC90-2D2E-4C30-9EA8-9E23D98CDDDF}" type="pres">
      <dgm:prSet presAssocID="{DF1C7B80-7A74-4318-9342-3C12110C790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E6D8F80-6551-447C-8AD3-97AC8504D38C}" type="pres">
      <dgm:prSet presAssocID="{21DC8175-A860-4CB4-8676-20E7C747079D}" presName="sibTrans" presStyleCnt="0"/>
      <dgm:spPr/>
    </dgm:pt>
    <dgm:pt modelId="{E11C9D2A-4B7E-4207-BAA7-C51FCE1DA8A8}" type="pres">
      <dgm:prSet presAssocID="{4D9959C0-E042-48A6-AB31-FF7C055FC5E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FB114A8-1A34-4A6C-818F-84F98C9E06AF}" srcId="{9B062382-FE65-4431-8333-9F3C6B33E9EB}" destId="{4D9959C0-E042-48A6-AB31-FF7C055FC5E3}" srcOrd="1" destOrd="0" parTransId="{94EC49FC-BCC5-408D-9C80-C067555FF925}" sibTransId="{43920710-F50B-4FFB-958D-3DD16D490439}"/>
    <dgm:cxn modelId="{E84A1DCD-C55F-42B0-9966-2BC3644F811A}" type="presOf" srcId="{DF1C7B80-7A74-4318-9342-3C12110C790C}" destId="{B616DC90-2D2E-4C30-9EA8-9E23D98CDDDF}" srcOrd="0" destOrd="0" presId="urn:microsoft.com/office/officeart/2005/8/layout/hList6"/>
    <dgm:cxn modelId="{3BA2294D-B06A-44FE-B0AF-0A1841F78B98}" type="presOf" srcId="{4D9959C0-E042-48A6-AB31-FF7C055FC5E3}" destId="{E11C9D2A-4B7E-4207-BAA7-C51FCE1DA8A8}" srcOrd="0" destOrd="0" presId="urn:microsoft.com/office/officeart/2005/8/layout/hList6"/>
    <dgm:cxn modelId="{73ADFAD6-A8B0-44F8-8684-71FA8AD1DDA2}" type="presOf" srcId="{9B062382-FE65-4431-8333-9F3C6B33E9EB}" destId="{846C037A-F5D3-4807-8974-0220E8A177BE}" srcOrd="0" destOrd="0" presId="urn:microsoft.com/office/officeart/2005/8/layout/hList6"/>
    <dgm:cxn modelId="{CE5F20F4-36E0-4043-AABC-BADB980AD0F5}" srcId="{9B062382-FE65-4431-8333-9F3C6B33E9EB}" destId="{DF1C7B80-7A74-4318-9342-3C12110C790C}" srcOrd="0" destOrd="0" parTransId="{E5A4628B-CAEB-47FB-85EB-F11BBDC9C7E0}" sibTransId="{21DC8175-A860-4CB4-8676-20E7C747079D}"/>
    <dgm:cxn modelId="{4BFBF4CD-01C5-4BA4-8FEA-FB16B7E5CF50}" type="presParOf" srcId="{846C037A-F5D3-4807-8974-0220E8A177BE}" destId="{B616DC90-2D2E-4C30-9EA8-9E23D98CDDDF}" srcOrd="0" destOrd="0" presId="urn:microsoft.com/office/officeart/2005/8/layout/hList6"/>
    <dgm:cxn modelId="{68CF8EEA-846F-4B4E-A46E-1D1A639EF0B2}" type="presParOf" srcId="{846C037A-F5D3-4807-8974-0220E8A177BE}" destId="{2E6D8F80-6551-447C-8AD3-97AC8504D38C}" srcOrd="1" destOrd="0" presId="urn:microsoft.com/office/officeart/2005/8/layout/hList6"/>
    <dgm:cxn modelId="{2B12DB59-15F6-4C25-A7DA-CBCD855E3C7E}" type="presParOf" srcId="{846C037A-F5D3-4807-8974-0220E8A177BE}" destId="{E11C9D2A-4B7E-4207-BAA7-C51FCE1DA8A8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EE709-A1F5-4770-B373-2827F5E1C947}">
      <dsp:nvSpPr>
        <dsp:cNvPr id="0" name=""/>
        <dsp:cNvSpPr/>
      </dsp:nvSpPr>
      <dsp:spPr>
        <a:xfrm>
          <a:off x="0" y="0"/>
          <a:ext cx="1470025" cy="147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5462E-E9A4-4AA9-9F4D-4CE12AB940DA}">
      <dsp:nvSpPr>
        <dsp:cNvPr id="0" name=""/>
        <dsp:cNvSpPr/>
      </dsp:nvSpPr>
      <dsp:spPr>
        <a:xfrm>
          <a:off x="735012" y="0"/>
          <a:ext cx="7037387" cy="147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b="1" u="sng" kern="1200" baseline="0" smtClean="0"/>
            <a:t>Festival organiseren</a:t>
          </a:r>
          <a:endParaRPr lang="nl-NL" sz="5500" kern="1200"/>
        </a:p>
      </dsp:txBody>
      <dsp:txXfrm>
        <a:off x="735012" y="0"/>
        <a:ext cx="7037387" cy="147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16DC90-2D2E-4C30-9EA8-9E23D98CDDDF}">
      <dsp:nvSpPr>
        <dsp:cNvPr id="0" name=""/>
        <dsp:cNvSpPr/>
      </dsp:nvSpPr>
      <dsp:spPr>
        <a:xfrm rot="16200000">
          <a:off x="373486" y="-370273"/>
          <a:ext cx="2349504" cy="309005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2719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smtClean="0"/>
            <a:t>Wat komt er bij de organisatie van een festival kijken? </a:t>
          </a:r>
          <a:endParaRPr lang="nl-NL" sz="2600" b="1" kern="1200"/>
        </a:p>
      </dsp:txBody>
      <dsp:txXfrm rot="5400000">
        <a:off x="3213" y="469901"/>
        <a:ext cx="3090051" cy="1409702"/>
      </dsp:txXfrm>
    </dsp:sp>
    <dsp:sp modelId="{E11C9D2A-4B7E-4207-BAA7-C51FCE1DA8A8}">
      <dsp:nvSpPr>
        <dsp:cNvPr id="0" name=""/>
        <dsp:cNvSpPr/>
      </dsp:nvSpPr>
      <dsp:spPr>
        <a:xfrm rot="16200000">
          <a:off x="3695291" y="-370273"/>
          <a:ext cx="2349504" cy="309005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2719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smtClean="0"/>
            <a:t>Dieuwertje Drebbel</a:t>
          </a:r>
          <a:endParaRPr lang="nl-NL" sz="2600" kern="1200"/>
        </a:p>
      </dsp:txBody>
      <dsp:txXfrm rot="5400000">
        <a:off x="3325018" y="469901"/>
        <a:ext cx="3090051" cy="1409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AA236D-641B-4E6A-8D2D-CDD541772C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77FE5C-4CCE-4258-95C1-0AB4F65EE93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A34582-7117-410A-85EA-2D4FEE813F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044B72-CAAB-4992-952E-6CD0CDCB9A7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70B8B-2823-4BFF-8E3D-77B8A1065BE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F5361D-0625-44C0-A968-2C8FD80009D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1452A-6FC0-43C3-8AEB-C6A71D6525A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2EA3-2BF7-4D1F-AF37-C1F100A0C55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3E10B-0A5F-4357-A9E6-A20FCDCD57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FC6D7E-FDE2-47AB-829C-CB3C09DF7F9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1F3E06-07EB-4EDD-ADB7-644069D03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95AE3-F6F2-4AAA-B8FB-F0698E8E0B3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8D471A-3EA8-4DDF-9C77-2E8E1B929C6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4213" y="76517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785918" y="2928934"/>
          <a:ext cx="6418282" cy="2349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4500"/>
            <a:ext cx="7437437" cy="704850"/>
          </a:xfrm>
        </p:spPr>
        <p:txBody>
          <a:bodyPr>
            <a:normAutofit/>
          </a:bodyPr>
          <a:lstStyle/>
          <a:p>
            <a:r>
              <a:rPr lang="nl-NL" b="1" u="sng">
                <a:latin typeface="Batang" pitchFamily="18" charset="-127"/>
              </a:rPr>
              <a:t>Doel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6725" y="1438275"/>
            <a:ext cx="8362950" cy="5073650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latin typeface="Century Gothic" pitchFamily="34" charset="0"/>
              </a:rPr>
              <a:t>Profit of non-profit?</a:t>
            </a:r>
          </a:p>
          <a:p>
            <a:pPr marL="0" indent="0">
              <a:buNone/>
            </a:pPr>
            <a:r>
              <a:rPr lang="nl-NL" sz="2400" dirty="0">
                <a:latin typeface="Century Gothic" pitchFamily="34" charset="0"/>
              </a:rPr>
              <a:t>Profit: </a:t>
            </a:r>
          </a:p>
          <a:p>
            <a:pPr marL="0" indent="0">
              <a:buNone/>
            </a:pPr>
            <a:r>
              <a:rPr lang="nl-NL" sz="2000" dirty="0">
                <a:latin typeface="Century Gothic" pitchFamily="34" charset="0"/>
              </a:rPr>
              <a:t>Winst</a:t>
            </a:r>
          </a:p>
          <a:p>
            <a:pPr marL="0" indent="0">
              <a:buNone/>
            </a:pPr>
            <a:r>
              <a:rPr lang="nl-NL" sz="2000" dirty="0">
                <a:latin typeface="Century Gothic" pitchFamily="34" charset="0"/>
              </a:rPr>
              <a:t>Sponsoring</a:t>
            </a:r>
          </a:p>
          <a:p>
            <a:pPr marL="0" indent="0">
              <a:buNone/>
            </a:pPr>
            <a:r>
              <a:rPr lang="nl-NL" sz="2000" dirty="0">
                <a:latin typeface="Century Gothic" pitchFamily="34" charset="0"/>
              </a:rPr>
              <a:t>Marges op toegangsprijzen, drank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Naamsbekendheid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Reclame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>
                <a:latin typeface="Century Gothic" pitchFamily="34" charset="0"/>
              </a:rPr>
              <a:t>Non-Profit: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Goed doel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Welke?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1 of meerdere?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>
                <a:latin typeface="Century Gothic" pitchFamily="34" charset="0"/>
              </a:rPr>
              <a:t>Low-budget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4500"/>
            <a:ext cx="7437437" cy="704850"/>
          </a:xfrm>
        </p:spPr>
        <p:txBody>
          <a:bodyPr>
            <a:normAutofit/>
          </a:bodyPr>
          <a:lstStyle/>
          <a:p>
            <a:r>
              <a:rPr lang="nl-NL" b="1" u="sng" smtClean="0">
                <a:latin typeface="Batang" pitchFamily="18" charset="-127"/>
              </a:rPr>
              <a:t>Product</a:t>
            </a:r>
            <a:endParaRPr lang="nl-NL" b="1" u="sng">
              <a:latin typeface="Batang" pitchFamily="18" charset="-127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46087" y="1196975"/>
            <a:ext cx="8697913" cy="5661025"/>
          </a:xfrm>
          <a:noFill/>
          <a:ln/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2800" dirty="0">
                <a:latin typeface="Century Gothic" pitchFamily="34" charset="0"/>
              </a:rPr>
              <a:t>Wat is de doelgroep?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>
                <a:latin typeface="Century Gothic" pitchFamily="34" charset="0"/>
              </a:rPr>
              <a:t>Imago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Muziekstijl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Alternatief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Populair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Old-</a:t>
            </a:r>
            <a:r>
              <a:rPr lang="nl-NL" sz="2000" dirty="0" err="1">
                <a:latin typeface="Century Gothic" pitchFamily="34" charset="0"/>
              </a:rPr>
              <a:t>fashioned</a:t>
            </a:r>
            <a:endParaRPr lang="nl-NL" sz="2000" dirty="0">
              <a:latin typeface="Century Gothic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>
                <a:latin typeface="Century Gothic" pitchFamily="34" charset="0"/>
              </a:rPr>
              <a:t>Prijs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Wat wil de doelgroep betalen?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Wat is er nodig om geen verlies te draaien?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>
                <a:latin typeface="Century Gothic" pitchFamily="34" charset="0"/>
              </a:rPr>
              <a:t>Reclame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Welk medium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Gevisualiseerd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Auditief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Geschreven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>
                <a:latin typeface="Century Gothic" pitchFamily="34" charset="0"/>
              </a:rPr>
              <a:t>Welke stijl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4500"/>
            <a:ext cx="7437437" cy="704850"/>
          </a:xfrm>
        </p:spPr>
        <p:txBody>
          <a:bodyPr>
            <a:normAutofit/>
          </a:bodyPr>
          <a:lstStyle/>
          <a:p>
            <a:r>
              <a:rPr lang="nl-NL" b="1" u="sng" smtClean="0">
                <a:latin typeface="Batang" pitchFamily="18" charset="-127"/>
              </a:rPr>
              <a:t>Budgettering</a:t>
            </a:r>
            <a:endParaRPr lang="nl-NL" b="1" u="sng">
              <a:latin typeface="Batang" pitchFamily="18" charset="-127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6725" y="1438275"/>
            <a:ext cx="7772400" cy="4114800"/>
          </a:xfrm>
          <a:noFill/>
          <a:ln/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Bekostiging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Uitgaven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Acts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Personeel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Reclame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Terrein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Eten/drinken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Overige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Inkomsten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Kaartverkoop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Eten/drinken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4500"/>
            <a:ext cx="7437437" cy="704850"/>
          </a:xfrm>
        </p:spPr>
        <p:txBody>
          <a:bodyPr>
            <a:normAutofit/>
          </a:bodyPr>
          <a:lstStyle/>
          <a:p>
            <a:r>
              <a:rPr lang="en-US" b="1" u="sng" smtClean="0">
                <a:latin typeface="Batang" pitchFamily="18" charset="-127"/>
              </a:rPr>
              <a:t>Plaats</a:t>
            </a:r>
            <a:endParaRPr lang="nl-NL" b="1" u="sng">
              <a:latin typeface="Batang" pitchFamily="18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6725" y="1438275"/>
            <a:ext cx="7772400" cy="4114800"/>
          </a:xfrm>
          <a:noFill/>
          <a:ln/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Terrein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Hoeveel mensen?</a:t>
            </a:r>
          </a:p>
          <a:p>
            <a:pPr marL="0" indent="-24120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Hoeveel </a:t>
            </a:r>
            <a:r>
              <a:rPr lang="nl-NL" sz="2400" smtClean="0">
                <a:latin typeface="Century Gothic" pitchFamily="34" charset="0"/>
              </a:rPr>
              <a:t>mensen </a:t>
            </a:r>
            <a:r>
              <a:rPr lang="nl-NL" sz="2400">
                <a:latin typeface="Century Gothic" pitchFamily="34" charset="0"/>
              </a:rPr>
              <a:t>moeten komen om geen verlies te draaien?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Hoeveel acts?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Slaapgelegenheid?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>
                <a:latin typeface="Century Gothic" pitchFamily="34" charset="0"/>
              </a:rPr>
              <a:t>Bereikbaarheid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Parkeergelegenheid?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/>
          </p:nvPr>
        </p:nvSpPr>
        <p:spPr>
          <a:xfrm>
            <a:off x="468313" y="1438275"/>
            <a:ext cx="8229600" cy="4525963"/>
          </a:xfrm>
          <a:noFill/>
          <a:ln/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Wat past er bij de doelgroep?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Bekende/onbekende artiesten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400">
                <a:latin typeface="Century Gothic" pitchFamily="34" charset="0"/>
              </a:rPr>
              <a:t>Binnen/buitenland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800">
                <a:latin typeface="Century Gothic" pitchFamily="34" charset="0"/>
              </a:rPr>
              <a:t>Gevarieerd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>
                <a:latin typeface="Century Gothic" pitchFamily="34" charset="0"/>
              </a:rPr>
              <a:t>Wat past er in het budget?</a:t>
            </a:r>
          </a:p>
          <a:p>
            <a:pPr>
              <a:lnSpc>
                <a:spcPct val="90000"/>
              </a:lnSpc>
              <a:buNone/>
            </a:pPr>
            <a:endParaRPr lang="nl-NL">
              <a:latin typeface="Century Gothic" pitchFamily="34" charset="0"/>
            </a:endParaRPr>
          </a:p>
          <a:p>
            <a:pPr lvl="1">
              <a:lnSpc>
                <a:spcPct val="90000"/>
              </a:lnSpc>
              <a:buNone/>
            </a:pPr>
            <a:endParaRPr lang="nl-NL" sz="2400">
              <a:latin typeface="Century Gothic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nl-NL">
              <a:latin typeface="Century Gothic" pitchFamily="34" charset="0"/>
            </a:endParaRPr>
          </a:p>
          <a:p>
            <a:pPr lvl="1">
              <a:lnSpc>
                <a:spcPct val="90000"/>
              </a:lnSpc>
              <a:buNone/>
            </a:pPr>
            <a:endParaRPr lang="nl-NL" sz="2400">
              <a:latin typeface="Century Gothic" pitchFamily="34" charset="0"/>
            </a:endParaRPr>
          </a:p>
          <a:p>
            <a:pPr lvl="1">
              <a:lnSpc>
                <a:spcPct val="90000"/>
              </a:lnSpc>
              <a:buNone/>
            </a:pPr>
            <a:endParaRPr lang="nl-NL" sz="2400">
              <a:latin typeface="Century Gothic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8313" y="444500"/>
            <a:ext cx="7437437" cy="705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</a:pPr>
            <a:r>
              <a:rPr kumimoji="0" lang="en-US" sz="3800" b="1" i="0" u="sng" strike="noStrike" kern="1200" cap="all" spc="0" normalizeH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Batang" pitchFamily="18" charset="-127"/>
                <a:ea typeface="+mj-ea"/>
                <a:cs typeface="+mj-cs"/>
              </a:rPr>
              <a:t>M</a:t>
            </a:r>
            <a:r>
              <a:rPr kumimoji="0" lang="en-US" sz="3800" b="1" u="sng" cap="all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Batang" pitchFamily="18" charset="-127"/>
                <a:ea typeface="+mj-ea"/>
                <a:cs typeface="+mj-cs"/>
              </a:rPr>
              <a:t>UZIEK</a:t>
            </a:r>
            <a:endParaRPr kumimoji="0" lang="nl-NL" sz="3800" b="1" i="0" u="sng" strike="noStrike" kern="1200" cap="all" spc="0" normalizeH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694</TotalTime>
  <Words>132</Words>
  <Application>Microsoft Office PowerPoint</Application>
  <PresentationFormat>Diavoorstelling (4:3)</PresentationFormat>
  <Paragraphs>61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Batang</vt:lpstr>
      <vt:lpstr>Century Gothic</vt:lpstr>
      <vt:lpstr>Times New Roman</vt:lpstr>
      <vt:lpstr>Trebuchet MS</vt:lpstr>
      <vt:lpstr>Wingdings</vt:lpstr>
      <vt:lpstr>Wingdings 2</vt:lpstr>
      <vt:lpstr>Overvloed</vt:lpstr>
      <vt:lpstr>PowerPoint-presentatie</vt:lpstr>
      <vt:lpstr>Doel</vt:lpstr>
      <vt:lpstr>Product</vt:lpstr>
      <vt:lpstr>Budgettering</vt:lpstr>
      <vt:lpstr>Plaats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Reclame</dc:title>
  <dc:creator>Gerard Lodder;Guestont</dc:creator>
  <cp:lastModifiedBy>Instruct - Paula Felix</cp:lastModifiedBy>
  <cp:revision>23</cp:revision>
  <dcterms:created xsi:type="dcterms:W3CDTF">2004-08-17T12:49:55Z</dcterms:created>
  <dcterms:modified xsi:type="dcterms:W3CDTF">2013-06-13T08:33:56Z</dcterms:modified>
</cp:coreProperties>
</file>