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EB6BB-0C3A-4746-8055-9A947E935B2E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18060-765B-42D3-95B2-81ECCDA5714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Dranken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Warm en koud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Vruchtensappen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nl-NL" dirty="0" smtClean="0"/>
              <a:t>Jus d’orange</a:t>
            </a:r>
          </a:p>
          <a:p>
            <a:r>
              <a:rPr lang="nl-NL" dirty="0" smtClean="0"/>
              <a:t>Grapefruitsap</a:t>
            </a:r>
          </a:p>
          <a:p>
            <a:r>
              <a:rPr lang="nl-NL" dirty="0" smtClean="0"/>
              <a:t>Perensap</a:t>
            </a:r>
          </a:p>
          <a:p>
            <a:r>
              <a:rPr lang="nl-NL" dirty="0" smtClean="0"/>
              <a:t>Appelsap</a:t>
            </a:r>
          </a:p>
          <a:p>
            <a:r>
              <a:rPr lang="nl-NL" dirty="0" smtClean="0"/>
              <a:t>Bosbessensap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Dranken met koffie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err="1" smtClean="0"/>
              <a:t>Frappé</a:t>
            </a:r>
            <a:r>
              <a:rPr lang="nl-NL" dirty="0" smtClean="0"/>
              <a:t> </a:t>
            </a:r>
          </a:p>
          <a:p>
            <a:r>
              <a:rPr lang="nl-NL" dirty="0" err="1" smtClean="0"/>
              <a:t>Irish</a:t>
            </a:r>
            <a:r>
              <a:rPr lang="nl-NL" dirty="0" smtClean="0"/>
              <a:t> </a:t>
            </a:r>
            <a:r>
              <a:rPr lang="nl-NL" dirty="0" err="1" smtClean="0"/>
              <a:t>coffee</a:t>
            </a:r>
            <a:r>
              <a:rPr lang="nl-NL" dirty="0" smtClean="0"/>
              <a:t> </a:t>
            </a:r>
          </a:p>
          <a:p>
            <a:r>
              <a:rPr lang="nl-NL" dirty="0" err="1" smtClean="0"/>
              <a:t>Pharisäer</a:t>
            </a:r>
            <a:r>
              <a:rPr lang="nl-NL" dirty="0" smtClean="0"/>
              <a:t> </a:t>
            </a:r>
          </a:p>
          <a:p>
            <a:r>
              <a:rPr lang="nl-NL" dirty="0" err="1" smtClean="0"/>
              <a:t>Dockumer</a:t>
            </a:r>
            <a:r>
              <a:rPr lang="nl-NL" dirty="0" smtClean="0"/>
              <a:t> koffie </a:t>
            </a:r>
          </a:p>
          <a:p>
            <a:r>
              <a:rPr lang="nl-NL" dirty="0" smtClean="0"/>
              <a:t>Cappuccino </a:t>
            </a:r>
          </a:p>
          <a:p>
            <a:r>
              <a:rPr lang="nl-NL" dirty="0" smtClean="0"/>
              <a:t>Espresso </a:t>
            </a:r>
          </a:p>
          <a:p>
            <a:r>
              <a:rPr lang="nl-NL" dirty="0" err="1" smtClean="0"/>
              <a:t>Carajillo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Spanje</a:t>
            </a:r>
          </a:p>
          <a:p>
            <a:r>
              <a:rPr lang="nl-NL" dirty="0" smtClean="0"/>
              <a:t>Italiaans</a:t>
            </a:r>
          </a:p>
          <a:p>
            <a:r>
              <a:rPr lang="nl-NL" dirty="0" smtClean="0"/>
              <a:t>Duitsland</a:t>
            </a:r>
          </a:p>
          <a:p>
            <a:r>
              <a:rPr lang="nl-NL" dirty="0" smtClean="0"/>
              <a:t>Iers</a:t>
            </a:r>
          </a:p>
          <a:p>
            <a:r>
              <a:rPr lang="nl-NL" dirty="0" smtClean="0"/>
              <a:t>Wenen</a:t>
            </a:r>
          </a:p>
          <a:p>
            <a:r>
              <a:rPr lang="nl-NL" dirty="0" smtClean="0"/>
              <a:t>Grieks</a:t>
            </a:r>
          </a:p>
          <a:p>
            <a:r>
              <a:rPr lang="nl-NL" dirty="0" smtClean="0"/>
              <a:t>Friesland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Biersoorten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Pilsener</a:t>
            </a:r>
          </a:p>
          <a:p>
            <a:r>
              <a:rPr lang="nl-NL" dirty="0" smtClean="0"/>
              <a:t>Witbier</a:t>
            </a:r>
          </a:p>
          <a:p>
            <a:r>
              <a:rPr lang="nl-NL" dirty="0" smtClean="0"/>
              <a:t>Bockbier</a:t>
            </a:r>
          </a:p>
          <a:p>
            <a:r>
              <a:rPr lang="nl-NL" dirty="0" smtClean="0"/>
              <a:t>Oud bruin</a:t>
            </a:r>
          </a:p>
          <a:p>
            <a:r>
              <a:rPr lang="nl-NL" dirty="0" err="1" smtClean="0"/>
              <a:t>Quadrupel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Theesoorten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Earl</a:t>
            </a:r>
            <a:r>
              <a:rPr lang="nl-NL" dirty="0" smtClean="0"/>
              <a:t> </a:t>
            </a:r>
            <a:r>
              <a:rPr lang="nl-NL" dirty="0" err="1" smtClean="0"/>
              <a:t>Grey</a:t>
            </a:r>
            <a:endParaRPr lang="nl-NL" dirty="0" smtClean="0"/>
          </a:p>
          <a:p>
            <a:r>
              <a:rPr lang="nl-NL" dirty="0" err="1" smtClean="0"/>
              <a:t>Ceylonthee</a:t>
            </a:r>
            <a:endParaRPr lang="nl-NL" dirty="0" smtClean="0"/>
          </a:p>
          <a:p>
            <a:r>
              <a:rPr lang="nl-NL" dirty="0" smtClean="0"/>
              <a:t>Groene Thee</a:t>
            </a:r>
          </a:p>
          <a:p>
            <a:r>
              <a:rPr lang="nl-NL" dirty="0" smtClean="0"/>
              <a:t>Kamille thee</a:t>
            </a:r>
          </a:p>
          <a:p>
            <a:r>
              <a:rPr lang="nl-NL" dirty="0" smtClean="0"/>
              <a:t>Rooibos</a:t>
            </a:r>
          </a:p>
          <a:p>
            <a:r>
              <a:rPr lang="nl-NL" dirty="0" smtClean="0"/>
              <a:t>Zoethout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47</Words>
  <Application>Microsoft Office PowerPoint</Application>
  <PresentationFormat>Diavoorstelling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Office-thema</vt:lpstr>
      <vt:lpstr>Dranken</vt:lpstr>
      <vt:lpstr>Vruchtensappen</vt:lpstr>
      <vt:lpstr>Dranken met koffie</vt:lpstr>
      <vt:lpstr>Biersoorten</vt:lpstr>
      <vt:lpstr>Theesoorten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Lekker dranken</dc:title>
  <dc:creator>Josée de Heus</dc:creator>
  <cp:lastModifiedBy>Instruct - Paula Felix</cp:lastModifiedBy>
  <cp:revision>7</cp:revision>
  <dcterms:created xsi:type="dcterms:W3CDTF">2008-10-07T13:01:19Z</dcterms:created>
  <dcterms:modified xsi:type="dcterms:W3CDTF">2013-06-13T08:35:10Z</dcterms:modified>
</cp:coreProperties>
</file>