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0A949-3230-4CBF-8564-EFA6A416965F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84E28-F337-4EAE-B33A-6B882A62D6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dirty="0" smtClean="0">
                <a:solidFill>
                  <a:srgbClr val="FF0000"/>
                </a:solidFill>
                <a:latin typeface="Arial Rounded MT Bold" pitchFamily="34" charset="0"/>
              </a:rPr>
              <a:t>Computer</a:t>
            </a:r>
            <a:endParaRPr lang="nl-NL" sz="40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8" name="Picture 4" descr="C:\Program Files\Microsoft Office\MEDIA\CAGCAT10\j0292020.wmf"/>
          <p:cNvPicPr>
            <a:picLocks noGrp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02262" y="571480"/>
            <a:ext cx="2880000" cy="2880000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F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286380" y="4429132"/>
            <a:ext cx="1795882" cy="1833372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F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sz="4000" dirty="0">
                <a:solidFill>
                  <a:srgbClr val="FF0000"/>
                </a:solidFill>
                <a:latin typeface="Arial Rounded MT Bold" pitchFamily="34" charset="0"/>
              </a:rPr>
              <a:t>Vroeger</a:t>
            </a:r>
          </a:p>
        </p:txBody>
      </p:sp>
      <p:pic>
        <p:nvPicPr>
          <p:cNvPr id="7" name="Tijdelijke aanduiding voor afbeelding 6" descr="Oudjes 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687" r="4687"/>
          <a:stretch>
            <a:fillRect/>
          </a:stretch>
        </p:blipFill>
        <p:spPr/>
      </p:pic>
      <p:sp>
        <p:nvSpPr>
          <p:cNvPr id="6" name="Tijdelijke aanduiding voor teks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 descr="Oudjes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3214686"/>
            <a:ext cx="2114550" cy="140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</Words>
  <Application>Microsoft Office PowerPoint</Application>
  <PresentationFormat>Diavoorstelling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Arial Rounded MT Bold</vt:lpstr>
      <vt:lpstr>Calibri</vt:lpstr>
      <vt:lpstr>Office-thema</vt:lpstr>
      <vt:lpstr>Computer</vt:lpstr>
      <vt:lpstr>Vroeger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Josée de Heus</dc:creator>
  <cp:lastModifiedBy>Instruct - Paula Felix</cp:lastModifiedBy>
  <cp:revision>32</cp:revision>
  <dcterms:created xsi:type="dcterms:W3CDTF">2008-10-21T05:59:19Z</dcterms:created>
  <dcterms:modified xsi:type="dcterms:W3CDTF">2013-06-13T08:24:42Z</dcterms:modified>
</cp:coreProperties>
</file>