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5" d="100"/>
          <a:sy n="85" d="100"/>
        </p:scale>
        <p:origin x="90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04820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03D74-700A-4E6E-853B-BEC5EE525B14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879B8-8190-437A-AC44-1D0918FF6DA4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9101A-B76B-4964-9A64-B1131F5913D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1C4DD-6163-456C-A980-8CFFE27FCE2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B1E67-0D72-40E1-8A54-4D88CD585E0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DD005-6DD6-49E3-81E9-0C320B16793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67ABD-DC3F-4C32-A9B4-22632C530CC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C08054-FE76-43EF-BEF6-0A4249D0975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25B2F-28A6-4668-AAB5-BFA2013A8E4D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62546-CA2B-452A-B39C-6E6B2022DA95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94F63-293D-479C-B76C-46A8F472A6E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762000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400"/>
            </a:lvl1pPr>
          </a:lstStyle>
          <a:p>
            <a:fld id="{C4FB6C60-802A-4909-ADA6-93FF8E51AD0C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Klantgericht telefoneren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Mogelijke problemen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Vooroordelen en tegenwerpingen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sz="2000" dirty="0" smtClean="0"/>
              <a:t>Opbellende medewerker</a:t>
            </a:r>
          </a:p>
          <a:p>
            <a:pPr lvl="1"/>
            <a:r>
              <a:rPr lang="nl-NL" sz="1800" dirty="0" smtClean="0"/>
              <a:t>Voorbereiden op tegenwerpingen</a:t>
            </a:r>
          </a:p>
          <a:p>
            <a:pPr lvl="1"/>
            <a:r>
              <a:rPr lang="nl-NL" sz="1800" dirty="0" smtClean="0"/>
              <a:t>Heeft de klant</a:t>
            </a:r>
          </a:p>
          <a:p>
            <a:pPr lvl="2"/>
            <a:r>
              <a:rPr lang="nl-NL" sz="1600" dirty="0" smtClean="0"/>
              <a:t>Serieuze bezwaren?</a:t>
            </a:r>
          </a:p>
          <a:p>
            <a:pPr lvl="2"/>
            <a:r>
              <a:rPr lang="nl-NL" sz="1600" dirty="0" smtClean="0"/>
              <a:t>Rookgordijn opgetrokken?</a:t>
            </a:r>
            <a:endParaRPr lang="nl-NL" sz="16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sz="2000" dirty="0" smtClean="0"/>
              <a:t>Klant</a:t>
            </a:r>
          </a:p>
          <a:p>
            <a:pPr lvl="1"/>
            <a:r>
              <a:rPr lang="nl-NL" sz="1800" dirty="0" smtClean="0"/>
              <a:t>Niet gelijk te overtuigen</a:t>
            </a:r>
          </a:p>
          <a:p>
            <a:pPr lvl="1"/>
            <a:r>
              <a:rPr lang="nl-NL" sz="1800" dirty="0" smtClean="0"/>
              <a:t>Laat zich gelden</a:t>
            </a:r>
          </a:p>
          <a:p>
            <a:pPr lvl="1"/>
            <a:r>
              <a:rPr lang="nl-NL" sz="1800" dirty="0" smtClean="0"/>
              <a:t>Verbergt onzekerheid achter rookgordijn</a:t>
            </a:r>
          </a:p>
          <a:p>
            <a:pPr lvl="1"/>
            <a:endParaRPr lang="nl-NL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Verzet tegen veranderingen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sz="2000" dirty="0" smtClean="0"/>
              <a:t>Opbellende medewerker</a:t>
            </a:r>
          </a:p>
          <a:p>
            <a:pPr lvl="1"/>
            <a:r>
              <a:rPr lang="nl-NL" sz="1800" dirty="0" smtClean="0"/>
              <a:t>Nieuwe methode aantrekkelijk maken</a:t>
            </a:r>
          </a:p>
          <a:p>
            <a:pPr lvl="1"/>
            <a:r>
              <a:rPr lang="nl-NL" sz="1800" dirty="0" smtClean="0"/>
              <a:t>Tevoren nadenken over</a:t>
            </a:r>
          </a:p>
          <a:p>
            <a:pPr lvl="2"/>
            <a:r>
              <a:rPr lang="nl-NL" sz="1600" dirty="0" smtClean="0"/>
              <a:t>Ideeën</a:t>
            </a:r>
          </a:p>
          <a:p>
            <a:pPr lvl="2"/>
            <a:r>
              <a:rPr lang="nl-NL" sz="1600" dirty="0" smtClean="0"/>
              <a:t>Mogelijkheden</a:t>
            </a:r>
          </a:p>
          <a:p>
            <a:pPr lvl="1"/>
            <a:r>
              <a:rPr lang="nl-NL" sz="1800" dirty="0" smtClean="0"/>
              <a:t>Streven naar onderhandelen op hoog niveau</a:t>
            </a:r>
            <a:endParaRPr lang="nl-NL" sz="18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sz="2000" dirty="0" smtClean="0"/>
              <a:t>Klant</a:t>
            </a:r>
          </a:p>
          <a:p>
            <a:pPr lvl="1"/>
            <a:r>
              <a:rPr lang="nl-NL" sz="1800" dirty="0" smtClean="0"/>
              <a:t>Angst voor prestigeverlies</a:t>
            </a:r>
          </a:p>
          <a:p>
            <a:pPr lvl="1"/>
            <a:r>
              <a:rPr lang="nl-NL" sz="1800" dirty="0" smtClean="0"/>
              <a:t>Geen fantasie</a:t>
            </a:r>
          </a:p>
          <a:p>
            <a:r>
              <a:rPr lang="nl-NL" sz="2000" dirty="0" smtClean="0"/>
              <a:t>Toekomst</a:t>
            </a:r>
          </a:p>
          <a:p>
            <a:pPr lvl="1"/>
            <a:r>
              <a:rPr lang="nl-NL" sz="1600" dirty="0" smtClean="0"/>
              <a:t>Bedreigend</a:t>
            </a:r>
          </a:p>
          <a:p>
            <a:pPr lvl="1"/>
            <a:r>
              <a:rPr lang="nl-NL" sz="1600" dirty="0" smtClean="0"/>
              <a:t>Bang voor gevolgen</a:t>
            </a:r>
          </a:p>
          <a:p>
            <a:endParaRPr lang="nl-NL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opdringen van meningen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sz="2000" dirty="0" smtClean="0"/>
              <a:t>Opbellende medewerker</a:t>
            </a:r>
          </a:p>
          <a:p>
            <a:pPr lvl="1"/>
            <a:r>
              <a:rPr lang="nl-NL" sz="1800" dirty="0" smtClean="0"/>
              <a:t>Voorbereiden</a:t>
            </a:r>
          </a:p>
          <a:p>
            <a:pPr lvl="2"/>
            <a:r>
              <a:rPr lang="nl-NL" sz="1600" dirty="0" smtClean="0"/>
              <a:t>Op de zaak</a:t>
            </a:r>
          </a:p>
          <a:p>
            <a:pPr lvl="2"/>
            <a:r>
              <a:rPr lang="nl-NL" sz="1600" dirty="0" smtClean="0"/>
              <a:t>Op de persoon</a:t>
            </a:r>
          </a:p>
          <a:p>
            <a:pPr lvl="1"/>
            <a:r>
              <a:rPr lang="nl-NL" sz="1800" dirty="0" smtClean="0"/>
              <a:t>Positieve deelname</a:t>
            </a:r>
          </a:p>
          <a:p>
            <a:pPr lvl="2"/>
            <a:r>
              <a:rPr lang="nl-NL" sz="1600" dirty="0" smtClean="0"/>
              <a:t>Niet te veel beweren</a:t>
            </a:r>
          </a:p>
          <a:p>
            <a:pPr lvl="2"/>
            <a:r>
              <a:rPr lang="nl-NL" sz="1600" dirty="0" smtClean="0"/>
              <a:t>Voldoende vragen stellen</a:t>
            </a:r>
          </a:p>
          <a:p>
            <a:pPr lvl="2"/>
            <a:r>
              <a:rPr lang="nl-NL" sz="1600" dirty="0" smtClean="0"/>
              <a:t>Gesprek gaande houden</a:t>
            </a:r>
          </a:p>
          <a:p>
            <a:endParaRPr lang="nl-NL" sz="20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sz="2000" dirty="0" smtClean="0"/>
              <a:t>Klant</a:t>
            </a:r>
          </a:p>
          <a:p>
            <a:pPr lvl="1"/>
            <a:r>
              <a:rPr lang="nl-NL" sz="1800" dirty="0" smtClean="0"/>
              <a:t>Ziet het niet zitten</a:t>
            </a:r>
          </a:p>
          <a:p>
            <a:pPr lvl="1"/>
            <a:r>
              <a:rPr lang="nl-NL" sz="1800" dirty="0" smtClean="0"/>
              <a:t>Voelt zich onder druk gezet</a:t>
            </a:r>
          </a:p>
          <a:p>
            <a:endParaRPr lang="nl-NL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Afdwalen van gedachten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sz="2000" dirty="0" smtClean="0"/>
              <a:t>Opbellende medewerker</a:t>
            </a:r>
          </a:p>
          <a:p>
            <a:pPr lvl="1"/>
            <a:r>
              <a:rPr lang="nl-NL" sz="1800" dirty="0" smtClean="0"/>
              <a:t>Te eentonig</a:t>
            </a:r>
          </a:p>
          <a:p>
            <a:pPr lvl="1"/>
            <a:r>
              <a:rPr lang="nl-NL" sz="1800" dirty="0" smtClean="0"/>
              <a:t>Klant niet in gesprek betrekken</a:t>
            </a:r>
          </a:p>
          <a:p>
            <a:pPr lvl="1"/>
            <a:r>
              <a:rPr lang="nl-NL" sz="1800" dirty="0" smtClean="0"/>
              <a:t>Geen demonstratie</a:t>
            </a:r>
          </a:p>
          <a:p>
            <a:endParaRPr lang="nl-NL" sz="20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sz="2000" dirty="0" smtClean="0"/>
              <a:t>Klant</a:t>
            </a:r>
          </a:p>
          <a:p>
            <a:pPr lvl="1"/>
            <a:r>
              <a:rPr lang="nl-NL" sz="1800" dirty="0" smtClean="0"/>
              <a:t>Niet geboeid</a:t>
            </a:r>
          </a:p>
          <a:p>
            <a:pPr lvl="1"/>
            <a:r>
              <a:rPr lang="nl-NL" sz="1800" dirty="0" smtClean="0"/>
              <a:t>Verveelt zich</a:t>
            </a:r>
          </a:p>
          <a:p>
            <a:pPr lvl="1"/>
            <a:r>
              <a:rPr lang="nl-NL" sz="1800" dirty="0" smtClean="0"/>
              <a:t>Ergernis over tijdverlies</a:t>
            </a:r>
          </a:p>
          <a:p>
            <a:endParaRPr lang="nl-NL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Verschil in taal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sz="2000" dirty="0" smtClean="0"/>
              <a:t>Opbellende medewerker</a:t>
            </a:r>
          </a:p>
          <a:p>
            <a:pPr lvl="1"/>
            <a:r>
              <a:rPr lang="nl-NL" sz="1800" dirty="0" smtClean="0"/>
              <a:t>Spreekt in vaktaal</a:t>
            </a:r>
          </a:p>
          <a:p>
            <a:pPr lvl="1"/>
            <a:r>
              <a:rPr lang="nl-NL" sz="1800" dirty="0" smtClean="0"/>
              <a:t>Verkeerde argumenten bij het type klant</a:t>
            </a:r>
          </a:p>
          <a:p>
            <a:endParaRPr lang="nl-NL" sz="20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sz="2000" dirty="0" smtClean="0"/>
              <a:t>Klant</a:t>
            </a:r>
          </a:p>
          <a:p>
            <a:pPr lvl="1"/>
            <a:r>
              <a:rPr lang="nl-NL" sz="1800" dirty="0" smtClean="0"/>
              <a:t>Geen interesse voor vaktaal</a:t>
            </a:r>
          </a:p>
          <a:p>
            <a:pPr lvl="1"/>
            <a:r>
              <a:rPr lang="nl-NL" sz="1800" dirty="0" smtClean="0"/>
              <a:t>Begrijpt geen vaktaal</a:t>
            </a:r>
          </a:p>
          <a:p>
            <a:pPr lvl="1"/>
            <a:r>
              <a:rPr lang="nl-NL" sz="1800" dirty="0" smtClean="0"/>
              <a:t>Voelt zich bedreigd</a:t>
            </a:r>
          </a:p>
          <a:p>
            <a:endParaRPr lang="nl-NL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90</TotalTime>
  <Words>146</Words>
  <Application>Microsoft Office PowerPoint</Application>
  <PresentationFormat>Diavoorstelling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8" baseType="lpstr">
      <vt:lpstr>Times New Roman</vt:lpstr>
      <vt:lpstr>Standaardontwerp</vt:lpstr>
      <vt:lpstr>Klantgericht telefoneren</vt:lpstr>
      <vt:lpstr>Vooroordelen en tegenwerpingen</vt:lpstr>
      <vt:lpstr>Verzet tegen veranderingen</vt:lpstr>
      <vt:lpstr>Het opdringen van meningen</vt:lpstr>
      <vt:lpstr>Afdwalen van gedachten</vt:lpstr>
      <vt:lpstr>Verschil in taal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Klantgericht telefoneren</dc:title>
  <dc:creator>Instruct</dc:creator>
  <cp:lastModifiedBy>Instruct - Paula Felix</cp:lastModifiedBy>
  <cp:revision>18</cp:revision>
  <dcterms:created xsi:type="dcterms:W3CDTF">1997-02-12T23:57:54Z</dcterms:created>
  <dcterms:modified xsi:type="dcterms:W3CDTF">2013-06-13T08:25:37Z</dcterms:modified>
</cp:coreProperties>
</file>