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86" d="100"/>
          <a:sy n="86" d="100"/>
        </p:scale>
        <p:origin x="84" y="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87596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762000">
              <a:defRPr sz="1000" i="1"/>
            </a:lvl1pPr>
          </a:lstStyle>
          <a:p>
            <a:endParaRPr lang="nl-N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762000">
              <a:defRPr sz="1000" i="1"/>
            </a:lvl1pPr>
          </a:lstStyle>
          <a:p>
            <a:endParaRPr lang="nl-NL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762000">
              <a:defRPr sz="1000" i="1"/>
            </a:lvl1pPr>
          </a:lstStyle>
          <a:p>
            <a:endParaRPr lang="nl-NL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762000">
              <a:defRPr sz="1000" i="1"/>
            </a:lvl1pPr>
          </a:lstStyle>
          <a:p>
            <a:fld id="{C81E9101-122E-4914-849D-0D55082CDC7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9284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A8517-2A4E-48F9-B8A7-4B2FA6346E29}" type="datetime1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01F3-8A30-4858-8234-7C85EF8C489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B2BFB-FBDC-4C1A-B49E-06B548F93EAE}" type="datetime1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2BE7-7EE0-4A6D-AB3D-0F96D4500F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36527-6044-4C84-81E8-065ED5CED118}" type="datetime1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B2761-81FA-4F7D-A505-E26EAA1DCC7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A8815-EE7C-4668-92B5-967581F0AE33}" type="datetime1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6BEA0-8DE0-475D-AF15-E0405BF8A1F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060F1-DE5D-4B44-96D4-6EE769A92A4C}" type="datetime1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1F667-0D17-4C24-AA72-1C2B162C5A3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DEB7F-2202-43FF-A0E6-08C4B349FBB3}" type="datetime1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FF1E8-BA96-4E17-A80B-35C615F771D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8AF15-39A8-456A-88D5-72EB4EE8028D}" type="datetime1">
              <a:rPr lang="nl-NL" smtClean="0"/>
              <a:t>13-6-2013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C0EC-0B1C-4EC6-B566-1EFD914F40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AFEFC-FF05-4435-B78F-7A21D84DF084}" type="datetime1">
              <a:rPr lang="nl-NL" smtClean="0"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0860F-85D9-420A-8277-73DFC463003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55208-482A-44B2-AD6A-5CB8FD39655E}" type="datetime1">
              <a:rPr lang="nl-NL" smtClean="0"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CCB62-29F9-43F7-85A0-95BDF6B14A9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CB724-4289-42A6-9E4D-2987516A3E2A}" type="datetime1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F82FD-75A9-4551-9509-95C09F8F1B1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0A78E-A8EC-4416-9BBF-07DCCA189D23}" type="datetime1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140C-BDE6-4EC9-B514-6081FC73C30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3D072-71A9-4020-895C-9AD0887C154D}" type="datetime1">
              <a:rPr lang="nl-NL" smtClean="0"/>
              <a:t>13-6-2013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92150" y="2292350"/>
            <a:ext cx="7759700" cy="1130300"/>
          </a:xfrm>
          <a:ln cap="flat"/>
        </p:spPr>
        <p:txBody>
          <a:bodyPr/>
          <a:lstStyle/>
          <a:p>
            <a:r>
              <a:rPr lang="nl-NL"/>
              <a:t>De Wilde en Heylen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7950" y="3892550"/>
            <a:ext cx="6388100" cy="1739900"/>
          </a:xfrm>
          <a:ln cap="flat"/>
        </p:spPr>
        <p:txBody>
          <a:bodyPr>
            <a:normAutofit lnSpcReduction="10000"/>
          </a:bodyPr>
          <a:lstStyle/>
          <a:p>
            <a:pPr marL="342900" indent="-342900"/>
            <a:r>
              <a:rPr lang="nl-NL"/>
              <a:t>Ondernemingsraad</a:t>
            </a:r>
          </a:p>
          <a:p>
            <a:pPr marL="342900" indent="-342900"/>
            <a:r>
              <a:rPr lang="nl-NL"/>
              <a:t>Jaarvergadering</a:t>
            </a:r>
          </a:p>
          <a:p>
            <a:pPr marL="342900" indent="-342900"/>
            <a:r>
              <a:rPr lang="nl-NL"/>
              <a:t>Jaarcijfers </a:t>
            </a:r>
            <a:r>
              <a:rPr lang="nl-NL" smtClean="0"/>
              <a:t>2008</a:t>
            </a:r>
            <a:endParaRPr lang="nl-NL"/>
          </a:p>
          <a:p>
            <a:pPr marL="342900" indent="-342900"/>
            <a:endParaRPr lang="nl-NL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ln cap="flat"/>
        </p:spPr>
        <p:txBody>
          <a:bodyPr/>
          <a:lstStyle/>
          <a:p>
            <a:r>
              <a:rPr lang="nl-NL"/>
              <a:t>Agenda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ln cap="flat"/>
        </p:spPr>
        <p:txBody>
          <a:bodyPr/>
          <a:lstStyle/>
          <a:p>
            <a:pPr>
              <a:buFontTx/>
              <a:buNone/>
            </a:pPr>
            <a:r>
              <a:rPr lang="nl-NL" sz="2000"/>
              <a:t>1. Opening</a:t>
            </a:r>
          </a:p>
          <a:p>
            <a:pPr>
              <a:buFontTx/>
              <a:buNone/>
            </a:pPr>
            <a:r>
              <a:rPr lang="nl-NL" sz="2000"/>
              <a:t>2. Mededelingen</a:t>
            </a:r>
          </a:p>
          <a:p>
            <a:pPr>
              <a:buFontTx/>
              <a:buNone/>
            </a:pPr>
            <a:r>
              <a:rPr lang="nl-NL" sz="2000"/>
              <a:t>3. Notulen</a:t>
            </a:r>
          </a:p>
          <a:p>
            <a:pPr>
              <a:buFontTx/>
              <a:buNone/>
            </a:pPr>
            <a:r>
              <a:rPr lang="nl-NL" sz="2000"/>
              <a:t>4. Kerncijfers: Omzet en winst </a:t>
            </a:r>
            <a:r>
              <a:rPr lang="nl-NL" sz="2000" smtClean="0"/>
              <a:t>2008</a:t>
            </a:r>
            <a:endParaRPr lang="nl-NL" sz="2000"/>
          </a:p>
          <a:p>
            <a:pPr>
              <a:buFontTx/>
              <a:buNone/>
            </a:pPr>
            <a:r>
              <a:rPr lang="nl-NL" sz="2000"/>
              <a:t>5. Kerncijfers: Ziekteverzuim </a:t>
            </a:r>
            <a:r>
              <a:rPr lang="nl-NL" sz="2000" smtClean="0"/>
              <a:t>2008</a:t>
            </a:r>
            <a:endParaRPr lang="nl-NL" sz="2000"/>
          </a:p>
          <a:p>
            <a:pPr algn="ctr">
              <a:buFontTx/>
              <a:buNone/>
            </a:pPr>
            <a:r>
              <a:rPr lang="nl-NL" sz="2000"/>
              <a:t>Pauze</a:t>
            </a:r>
          </a:p>
          <a:p>
            <a:pPr>
              <a:buFontTx/>
              <a:buNone/>
            </a:pPr>
            <a:r>
              <a:rPr lang="nl-NL" sz="2000"/>
              <a:t>6. Nieuwe structuur</a:t>
            </a:r>
          </a:p>
          <a:p>
            <a:pPr>
              <a:buFontTx/>
              <a:buNone/>
            </a:pPr>
            <a:r>
              <a:rPr lang="nl-NL" sz="2000"/>
              <a:t>7. Structuur afdeling Productie</a:t>
            </a:r>
          </a:p>
          <a:p>
            <a:pPr>
              <a:buFontTx/>
              <a:buNone/>
            </a:pPr>
            <a:r>
              <a:rPr lang="nl-NL" sz="2000"/>
              <a:t>8. Rondvraag</a:t>
            </a:r>
          </a:p>
          <a:p>
            <a:pPr>
              <a:buFontTx/>
              <a:buNone/>
            </a:pPr>
            <a:r>
              <a:rPr lang="nl-NL" sz="2000"/>
              <a:t>9. Sluiting</a:t>
            </a:r>
          </a:p>
        </p:txBody>
      </p:sp>
    </p:spTree>
  </p:cSld>
  <p:clrMapOvr>
    <a:masterClrMapping/>
  </p:clrMapOvr>
  <p:transition spd="med">
    <p:cover dir="u"/>
  </p:transition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</TotalTime>
  <Words>48</Words>
  <Application>Microsoft Office PowerPoint</Application>
  <PresentationFormat>Diavoorstelling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Office-thema</vt:lpstr>
      <vt:lpstr>De Wilde en Heylen</vt:lpstr>
      <vt:lpstr>Agenda</vt:lpstr>
    </vt:vector>
  </TitlesOfParts>
  <Company>Instruct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Wilde en Heylen</dc:title>
  <dc:creator>Instruct</dc:creator>
  <cp:lastModifiedBy>Instruct - Paula Felix</cp:lastModifiedBy>
  <cp:revision>20</cp:revision>
  <dcterms:created xsi:type="dcterms:W3CDTF">1997-02-25T09:11:06Z</dcterms:created>
  <dcterms:modified xsi:type="dcterms:W3CDTF">2013-06-13T08:35:29Z</dcterms:modified>
</cp:coreProperties>
</file>