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7" r:id="rId2"/>
    <p:sldId id="258" r:id="rId3"/>
    <p:sldId id="259" r:id="rId4"/>
    <p:sldId id="260" r:id="rId5"/>
    <p:sldId id="261" r:id="rId6"/>
    <p:sldId id="264" r:id="rId7"/>
    <p:sldId id="265" r:id="rId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E94DFE-E986-4A4D-A013-2488A5F3D6E0}" type="datetimeFigureOut">
              <a:rPr lang="nl-NL" smtClean="0"/>
              <a:pPr/>
              <a:t>9-7-2013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7DC00F-DD95-438E-9C7D-7EA80B51C10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72316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jdelijke aanduiding voor dia-afbeelding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Tijdelijke aanduiding voor notities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nl-NL" smtClean="0"/>
          </a:p>
        </p:txBody>
      </p:sp>
    </p:spTree>
    <p:extLst>
      <p:ext uri="{BB962C8B-B14F-4D97-AF65-F5344CB8AC3E}">
        <p14:creationId xmlns:p14="http://schemas.microsoft.com/office/powerpoint/2010/main" val="40935584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jdelijke aanduiding voor dia-afbeelding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Tijdelijke aanduiding voor notities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nl-NL" smtClean="0"/>
          </a:p>
        </p:txBody>
      </p:sp>
    </p:spTree>
    <p:extLst>
      <p:ext uri="{BB962C8B-B14F-4D97-AF65-F5344CB8AC3E}">
        <p14:creationId xmlns:p14="http://schemas.microsoft.com/office/powerpoint/2010/main" val="5695899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jdelijke aanduiding voor dia-afbeelding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Tijdelijke aanduiding voor notities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nl-NL" smtClean="0"/>
          </a:p>
        </p:txBody>
      </p:sp>
    </p:spTree>
    <p:extLst>
      <p:ext uri="{BB962C8B-B14F-4D97-AF65-F5344CB8AC3E}">
        <p14:creationId xmlns:p14="http://schemas.microsoft.com/office/powerpoint/2010/main" val="2847995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jdelijke aanduiding voor dia-afbeelding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Tijdelijke aanduiding voor notities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nl-NL" smtClean="0"/>
          </a:p>
        </p:txBody>
      </p:sp>
    </p:spTree>
    <p:extLst>
      <p:ext uri="{BB962C8B-B14F-4D97-AF65-F5344CB8AC3E}">
        <p14:creationId xmlns:p14="http://schemas.microsoft.com/office/powerpoint/2010/main" val="23170947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jdelijke aanduiding voor dia-afbeelding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Tijdelijke aanduiding voor notities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nl-NL" smtClean="0"/>
          </a:p>
        </p:txBody>
      </p:sp>
    </p:spTree>
    <p:extLst>
      <p:ext uri="{BB962C8B-B14F-4D97-AF65-F5344CB8AC3E}">
        <p14:creationId xmlns:p14="http://schemas.microsoft.com/office/powerpoint/2010/main" val="20533705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Tijdelijke aanduiding voor notities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nl-NL" smtClean="0"/>
          </a:p>
        </p:txBody>
      </p:sp>
    </p:spTree>
    <p:extLst>
      <p:ext uri="{BB962C8B-B14F-4D97-AF65-F5344CB8AC3E}">
        <p14:creationId xmlns:p14="http://schemas.microsoft.com/office/powerpoint/2010/main" val="29131488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Tijdelijke aanduiding voor notities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nl-NL" smtClean="0"/>
          </a:p>
        </p:txBody>
      </p:sp>
    </p:spTree>
    <p:extLst>
      <p:ext uri="{BB962C8B-B14F-4D97-AF65-F5344CB8AC3E}">
        <p14:creationId xmlns:p14="http://schemas.microsoft.com/office/powerpoint/2010/main" val="9598868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9E9F1-81B0-40E4-A375-A040F2462EE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9E9F1-81B0-40E4-A375-A040F2462EE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9E9F1-81B0-40E4-A375-A040F2462EE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/>
            </a:lvl1pPr>
            <a:lvl2pPr marL="742950" indent="-285750">
              <a:buFont typeface="Arial" panose="020B0604020202020204" pitchFamily="34" charset="0"/>
              <a:buChar char="•"/>
              <a:defRPr/>
            </a:lvl2pPr>
            <a:lvl3pPr marL="1143000" indent="-228600">
              <a:buFont typeface="Arial" panose="020B0604020202020204" pitchFamily="34" charset="0"/>
              <a:buChar char="•"/>
              <a:defRPr/>
            </a:lvl3pPr>
            <a:lvl4pPr marL="1600200" indent="-228600">
              <a:buFont typeface="Arial" panose="020B0604020202020204" pitchFamily="34" charset="0"/>
              <a:buChar char="•"/>
              <a:defRPr/>
            </a:lvl4pPr>
            <a:lvl5pPr marL="2057400" indent="-228600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9E9F1-81B0-40E4-A375-A040F2462EE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9E9F1-81B0-40E4-A375-A040F2462EE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9E9F1-81B0-40E4-A375-A040F2462EE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9E9F1-81B0-40E4-A375-A040F2462EE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9E9F1-81B0-40E4-A375-A040F2462EE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9E9F1-81B0-40E4-A375-A040F2462EE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9E9F1-81B0-40E4-A375-A040F2462EE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9E9F1-81B0-40E4-A375-A040F2462EE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D9E9F1-81B0-40E4-A375-A040F2462EE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c/c0/Sagradafamilia-overview.jp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4/49/Parcguell33.jpg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nl.wikipedia.org/wiki/Afbeelding:Wien_Schoenbrunn_Rueckseite.jpg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a/aa/Staromestske_namesti_rano_2182.JPG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3/30/Narodni_muzeum.jpg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nl-NL" sz="4800" b="1" smtClean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Reisbureau Citybreak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marL="342900" indent="-342900"/>
            <a:r>
              <a:rPr lang="nl-NL" sz="4800" smtClean="0">
                <a:solidFill>
                  <a:srgbClr val="C00000"/>
                </a:solidFill>
                <a:latin typeface="Brush Script MT" pitchFamily="66" charset="0"/>
              </a:rPr>
              <a:t>Stedenreizen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>
                <a:latin typeface="Arial" charset="0"/>
                <a:cs typeface="Arial" charset="0"/>
              </a:rPr>
              <a:t>Barcelona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nl-NL" sz="2400" dirty="0" smtClean="0"/>
              <a:t>Hoe kom je er?</a:t>
            </a:r>
          </a:p>
          <a:p>
            <a:pPr>
              <a:lnSpc>
                <a:spcPct val="80000"/>
              </a:lnSpc>
            </a:pPr>
            <a:r>
              <a:rPr lang="nl-NL" sz="2400" dirty="0" smtClean="0"/>
              <a:t>Hotel</a:t>
            </a:r>
          </a:p>
          <a:p>
            <a:pPr lvl="1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nl-NL" sz="2000" dirty="0" err="1" smtClean="0"/>
              <a:t>Gran</a:t>
            </a:r>
            <a:r>
              <a:rPr lang="nl-NL" sz="2000" dirty="0" smtClean="0"/>
              <a:t> Hotel </a:t>
            </a:r>
            <a:r>
              <a:rPr lang="nl-NL" sz="2000" dirty="0" err="1" smtClean="0"/>
              <a:t>Verdi</a:t>
            </a:r>
            <a:endParaRPr lang="nl-NL" sz="2000" dirty="0" smtClean="0"/>
          </a:p>
          <a:p>
            <a:pPr lvl="2">
              <a:lnSpc>
                <a:spcPct val="80000"/>
              </a:lnSpc>
            </a:pPr>
            <a:r>
              <a:rPr lang="nl-NL" sz="1600" dirty="0" smtClean="0"/>
              <a:t>70 euro per nacht</a:t>
            </a:r>
          </a:p>
          <a:p>
            <a:pPr lvl="2">
              <a:lnSpc>
                <a:spcPct val="80000"/>
              </a:lnSpc>
            </a:pPr>
            <a:r>
              <a:rPr lang="nl-NL" sz="1600" dirty="0" smtClean="0"/>
              <a:t>Airconditioning</a:t>
            </a:r>
          </a:p>
          <a:p>
            <a:pPr lvl="1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nl-NL" sz="2000" dirty="0" err="1" smtClean="0"/>
              <a:t>Catalonia</a:t>
            </a:r>
            <a:r>
              <a:rPr lang="nl-NL" sz="2000" dirty="0" smtClean="0"/>
              <a:t> </a:t>
            </a:r>
            <a:r>
              <a:rPr lang="nl-NL" sz="2000" dirty="0" err="1" smtClean="0"/>
              <a:t>Castellnou</a:t>
            </a:r>
            <a:endParaRPr lang="nl-NL" sz="2000" dirty="0" smtClean="0"/>
          </a:p>
          <a:p>
            <a:pPr lvl="2">
              <a:lnSpc>
                <a:spcPct val="80000"/>
              </a:lnSpc>
            </a:pPr>
            <a:r>
              <a:rPr lang="nl-NL" sz="1600" dirty="0" smtClean="0"/>
              <a:t>55 euro </a:t>
            </a:r>
            <a:r>
              <a:rPr lang="nl-NL" sz="1600" dirty="0" err="1" smtClean="0"/>
              <a:t>p.p.p.n</a:t>
            </a:r>
            <a:r>
              <a:rPr lang="nl-NL" sz="1600" dirty="0" smtClean="0"/>
              <a:t>.</a:t>
            </a:r>
          </a:p>
          <a:p>
            <a:pPr lvl="2">
              <a:lnSpc>
                <a:spcPct val="80000"/>
              </a:lnSpc>
            </a:pPr>
            <a:r>
              <a:rPr lang="nl-NL" sz="1600" dirty="0" smtClean="0"/>
              <a:t>Met restaurant en bar</a:t>
            </a:r>
          </a:p>
          <a:p>
            <a:pPr lvl="1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nl-NL" sz="2000" dirty="0" smtClean="0"/>
              <a:t>Hostel</a:t>
            </a:r>
          </a:p>
        </p:txBody>
      </p:sp>
      <p:pic>
        <p:nvPicPr>
          <p:cNvPr id="6153" name="Picture 9" descr="Afbeelding:Sagradafamilia-overview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95963" y="2420938"/>
            <a:ext cx="2728912" cy="32750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>
                <a:latin typeface="Arial" charset="0"/>
                <a:cs typeface="Arial" charset="0"/>
              </a:rPr>
              <a:t>Barcelona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nl-NL" sz="1800" dirty="0" smtClean="0"/>
              <a:t>Hoogtepunten </a:t>
            </a:r>
          </a:p>
          <a:p>
            <a:pPr lvl="1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nl-NL" sz="1600" dirty="0" smtClean="0"/>
              <a:t>La </a:t>
            </a:r>
            <a:r>
              <a:rPr lang="nl-NL" sz="1600" dirty="0" err="1" smtClean="0"/>
              <a:t>Rambla</a:t>
            </a:r>
            <a:endParaRPr lang="nl-NL" sz="1600" dirty="0" smtClean="0"/>
          </a:p>
          <a:p>
            <a:pPr lvl="2">
              <a:lnSpc>
                <a:spcPct val="80000"/>
              </a:lnSpc>
            </a:pPr>
            <a:r>
              <a:rPr lang="nl-NL" sz="1200" dirty="0" smtClean="0"/>
              <a:t>Drooggelegde rivier</a:t>
            </a:r>
          </a:p>
          <a:p>
            <a:pPr lvl="2">
              <a:lnSpc>
                <a:spcPct val="80000"/>
              </a:lnSpc>
            </a:pPr>
            <a:r>
              <a:rPr lang="nl-NL" sz="1200" dirty="0" smtClean="0"/>
              <a:t>Gezellige boulevard </a:t>
            </a:r>
          </a:p>
          <a:p>
            <a:pPr lvl="1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nl-NL" sz="1600" dirty="0" err="1" smtClean="0"/>
              <a:t>Sagrada</a:t>
            </a:r>
            <a:r>
              <a:rPr lang="nl-NL" sz="1600" dirty="0" smtClean="0"/>
              <a:t> </a:t>
            </a:r>
            <a:r>
              <a:rPr lang="nl-NL" sz="1600" dirty="0" err="1" smtClean="0"/>
              <a:t>Familia</a:t>
            </a:r>
            <a:endParaRPr lang="nl-NL" sz="1600" dirty="0" smtClean="0"/>
          </a:p>
          <a:p>
            <a:pPr lvl="2">
              <a:lnSpc>
                <a:spcPct val="80000"/>
              </a:lnSpc>
            </a:pPr>
            <a:r>
              <a:rPr lang="nl-NL" sz="1200" dirty="0" smtClean="0"/>
              <a:t>Begonnen in 1883</a:t>
            </a:r>
          </a:p>
          <a:p>
            <a:pPr lvl="2">
              <a:lnSpc>
                <a:spcPct val="80000"/>
              </a:lnSpc>
            </a:pPr>
            <a:r>
              <a:rPr lang="nl-NL" sz="1200" dirty="0" smtClean="0"/>
              <a:t>Nog steeds niet af</a:t>
            </a:r>
          </a:p>
          <a:p>
            <a:pPr lvl="1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nl-NL" sz="1600" dirty="0" smtClean="0"/>
              <a:t>Musea</a:t>
            </a:r>
          </a:p>
          <a:p>
            <a:pPr lvl="2">
              <a:lnSpc>
                <a:spcPct val="80000"/>
              </a:lnSpc>
            </a:pPr>
            <a:r>
              <a:rPr lang="nl-NL" sz="1200" dirty="0" err="1" smtClean="0"/>
              <a:t>Museu</a:t>
            </a:r>
            <a:r>
              <a:rPr lang="nl-NL" sz="1200" dirty="0" smtClean="0"/>
              <a:t> </a:t>
            </a:r>
            <a:r>
              <a:rPr lang="nl-NL" sz="1200" dirty="0" err="1" smtClean="0"/>
              <a:t>Gaudi</a:t>
            </a:r>
            <a:endParaRPr lang="nl-NL" sz="1200" dirty="0" smtClean="0"/>
          </a:p>
          <a:p>
            <a:pPr lvl="2">
              <a:lnSpc>
                <a:spcPct val="80000"/>
              </a:lnSpc>
            </a:pPr>
            <a:r>
              <a:rPr lang="nl-NL" sz="1200" dirty="0" err="1" smtClean="0"/>
              <a:t>Museu</a:t>
            </a:r>
            <a:r>
              <a:rPr lang="nl-NL" sz="1200" dirty="0" smtClean="0"/>
              <a:t> </a:t>
            </a:r>
            <a:r>
              <a:rPr lang="nl-NL" sz="1200" dirty="0" err="1" smtClean="0"/>
              <a:t>Nacional</a:t>
            </a:r>
            <a:r>
              <a:rPr lang="nl-NL" sz="1200" dirty="0" smtClean="0"/>
              <a:t> </a:t>
            </a:r>
            <a:r>
              <a:rPr lang="nl-NL" sz="1200" dirty="0" err="1" smtClean="0"/>
              <a:t>d’Art</a:t>
            </a:r>
            <a:r>
              <a:rPr lang="nl-NL" sz="1200" dirty="0" smtClean="0"/>
              <a:t> de </a:t>
            </a:r>
            <a:r>
              <a:rPr lang="nl-NL" sz="1200" dirty="0" err="1" smtClean="0"/>
              <a:t>Catalunya</a:t>
            </a:r>
            <a:endParaRPr lang="nl-NL" sz="1200" dirty="0" smtClean="0"/>
          </a:p>
          <a:p>
            <a:pPr lvl="2">
              <a:lnSpc>
                <a:spcPct val="80000"/>
              </a:lnSpc>
            </a:pPr>
            <a:r>
              <a:rPr lang="nl-NL" sz="1200" dirty="0" err="1" smtClean="0"/>
              <a:t>Museu</a:t>
            </a:r>
            <a:r>
              <a:rPr lang="nl-NL" sz="1200" dirty="0" smtClean="0"/>
              <a:t> Picasso </a:t>
            </a:r>
          </a:p>
          <a:p>
            <a:pPr lvl="1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nl-NL" sz="1600" dirty="0" smtClean="0"/>
              <a:t>Parken</a:t>
            </a:r>
          </a:p>
          <a:p>
            <a:pPr lvl="2">
              <a:lnSpc>
                <a:spcPct val="80000"/>
              </a:lnSpc>
            </a:pPr>
            <a:r>
              <a:rPr lang="nl-NL" sz="1200" dirty="0" smtClean="0"/>
              <a:t>Park </a:t>
            </a:r>
            <a:r>
              <a:rPr lang="nl-NL" sz="1200" dirty="0" err="1" smtClean="0"/>
              <a:t>Guell</a:t>
            </a:r>
            <a:endParaRPr lang="nl-NL" sz="1200" dirty="0" smtClean="0"/>
          </a:p>
          <a:p>
            <a:pPr lvl="3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nl-NL" sz="1050" dirty="0" smtClean="0"/>
              <a:t>Mozaïekversieringen</a:t>
            </a:r>
          </a:p>
          <a:p>
            <a:pPr lvl="3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nl-NL" sz="1050" dirty="0" smtClean="0"/>
              <a:t>Golvende bank</a:t>
            </a:r>
          </a:p>
          <a:p>
            <a:pPr lvl="2">
              <a:lnSpc>
                <a:spcPct val="80000"/>
              </a:lnSpc>
            </a:pPr>
            <a:r>
              <a:rPr lang="nl-NL" sz="1200" dirty="0" err="1" smtClean="0"/>
              <a:t>Parc</a:t>
            </a:r>
            <a:r>
              <a:rPr lang="nl-NL" sz="1200" dirty="0" smtClean="0"/>
              <a:t> de la </a:t>
            </a:r>
            <a:r>
              <a:rPr lang="nl-NL" sz="1200" dirty="0" err="1" smtClean="0"/>
              <a:t>Ciutadella</a:t>
            </a:r>
            <a:endParaRPr lang="nl-NL" sz="1200" dirty="0" smtClean="0"/>
          </a:p>
          <a:p>
            <a:pPr lvl="2">
              <a:lnSpc>
                <a:spcPct val="80000"/>
              </a:lnSpc>
            </a:pPr>
            <a:r>
              <a:rPr lang="nl-NL" sz="1200" dirty="0" err="1" smtClean="0"/>
              <a:t>Parc</a:t>
            </a:r>
            <a:r>
              <a:rPr lang="nl-NL" sz="1200" dirty="0" smtClean="0"/>
              <a:t> de </a:t>
            </a:r>
            <a:r>
              <a:rPr lang="nl-NL" sz="1200" dirty="0" err="1" smtClean="0"/>
              <a:t>Montjuïc</a:t>
            </a:r>
            <a:endParaRPr lang="nl-NL" sz="1200" dirty="0" smtClean="0"/>
          </a:p>
        </p:txBody>
      </p:sp>
      <p:pic>
        <p:nvPicPr>
          <p:cNvPr id="7177" name="Picture 9" descr="Afbeelding:Parcguell33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92725" y="3860800"/>
            <a:ext cx="3627438" cy="2720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nl-NL" smtClean="0">
                <a:latin typeface="Arial" charset="0"/>
                <a:cs typeface="Arial" charset="0"/>
              </a:rPr>
              <a:t>Wenen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  <a:buNone/>
            </a:pPr>
            <a:r>
              <a:rPr lang="nl-NL" sz="2400" dirty="0" smtClean="0"/>
              <a:t>Hoe </a:t>
            </a:r>
            <a:r>
              <a:rPr lang="nl-NL" sz="2400" dirty="0"/>
              <a:t>kom je </a:t>
            </a:r>
            <a:r>
              <a:rPr lang="nl-NL" sz="2400" dirty="0" smtClean="0"/>
              <a:t>er?</a:t>
            </a:r>
          </a:p>
          <a:p>
            <a:pPr>
              <a:lnSpc>
                <a:spcPct val="80000"/>
              </a:lnSpc>
              <a:buNone/>
            </a:pPr>
            <a:r>
              <a:rPr lang="nl-NL" sz="2400" dirty="0" smtClean="0"/>
              <a:t>Auto</a:t>
            </a:r>
          </a:p>
          <a:p>
            <a:pPr>
              <a:lnSpc>
                <a:spcPct val="80000"/>
              </a:lnSpc>
              <a:buNone/>
            </a:pPr>
            <a:r>
              <a:rPr lang="nl-NL" sz="2400" dirty="0" smtClean="0"/>
              <a:t>Ruim 1100 km.</a:t>
            </a:r>
          </a:p>
          <a:p>
            <a:pPr>
              <a:lnSpc>
                <a:spcPct val="80000"/>
              </a:lnSpc>
              <a:buNone/>
            </a:pPr>
            <a:r>
              <a:rPr lang="nl-NL" sz="2400" dirty="0" smtClean="0"/>
              <a:t>Vliegtuig</a:t>
            </a:r>
          </a:p>
          <a:p>
            <a:pPr>
              <a:lnSpc>
                <a:spcPct val="80000"/>
              </a:lnSpc>
              <a:buNone/>
            </a:pPr>
            <a:r>
              <a:rPr lang="nl-NL" sz="2400" dirty="0" smtClean="0"/>
              <a:t>Ongeveer 20km buiten de stad</a:t>
            </a:r>
          </a:p>
          <a:p>
            <a:pPr>
              <a:lnSpc>
                <a:spcPct val="80000"/>
              </a:lnSpc>
              <a:buNone/>
            </a:pPr>
            <a:r>
              <a:rPr lang="nl-NL" sz="2400" dirty="0" smtClean="0"/>
              <a:t>Snelle treinverbinding</a:t>
            </a:r>
          </a:p>
          <a:p>
            <a:pPr>
              <a:lnSpc>
                <a:spcPct val="80000"/>
              </a:lnSpc>
              <a:buNone/>
            </a:pPr>
            <a:r>
              <a:rPr lang="nl-NL" sz="2400" dirty="0" smtClean="0"/>
              <a:t>Of goedkope S-</a:t>
            </a:r>
            <a:r>
              <a:rPr lang="nl-NL" sz="2400" dirty="0" err="1" smtClean="0"/>
              <a:t>bahn</a:t>
            </a:r>
            <a:endParaRPr lang="nl-NL" sz="2400" dirty="0" smtClean="0"/>
          </a:p>
          <a:p>
            <a:pPr>
              <a:lnSpc>
                <a:spcPct val="80000"/>
              </a:lnSpc>
              <a:buNone/>
            </a:pPr>
            <a:r>
              <a:rPr lang="nl-NL" sz="2400" dirty="0" smtClean="0"/>
              <a:t>Overnachten</a:t>
            </a:r>
          </a:p>
          <a:p>
            <a:pPr>
              <a:lnSpc>
                <a:spcPct val="80000"/>
              </a:lnSpc>
              <a:buNone/>
            </a:pPr>
            <a:r>
              <a:rPr lang="nl-NL" sz="2400" dirty="0" smtClean="0"/>
              <a:t>Hotel &amp; </a:t>
            </a:r>
            <a:r>
              <a:rPr lang="nl-NL" sz="2400" dirty="0" err="1" smtClean="0"/>
              <a:t>Palais</a:t>
            </a:r>
            <a:r>
              <a:rPr lang="nl-NL" sz="2400" dirty="0" smtClean="0"/>
              <a:t> </a:t>
            </a:r>
            <a:r>
              <a:rPr lang="nl-NL" sz="2400" dirty="0" err="1" smtClean="0"/>
              <a:t>Strudlhof</a:t>
            </a:r>
            <a:endParaRPr lang="nl-NL" sz="2400" dirty="0" smtClean="0"/>
          </a:p>
          <a:p>
            <a:pPr>
              <a:lnSpc>
                <a:spcPct val="80000"/>
              </a:lnSpc>
              <a:buNone/>
            </a:pPr>
            <a:r>
              <a:rPr lang="nl-NL" sz="2400" dirty="0" smtClean="0"/>
              <a:t>In het centrum</a:t>
            </a:r>
          </a:p>
          <a:p>
            <a:pPr>
              <a:lnSpc>
                <a:spcPct val="80000"/>
              </a:lnSpc>
              <a:buNone/>
            </a:pPr>
            <a:r>
              <a:rPr lang="nl-NL" sz="2400" dirty="0" smtClean="0"/>
              <a:t>45 euro </a:t>
            </a:r>
            <a:r>
              <a:rPr lang="nl-NL" sz="2400" dirty="0" err="1" smtClean="0"/>
              <a:t>p.p.p.n</a:t>
            </a:r>
            <a:r>
              <a:rPr lang="nl-NL" sz="2400" dirty="0" smtClean="0"/>
              <a:t>.</a:t>
            </a:r>
          </a:p>
        </p:txBody>
      </p:sp>
      <p:pic>
        <p:nvPicPr>
          <p:cNvPr id="8201" name="Picture 9" descr="Wenen_sta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35600" y="3213100"/>
            <a:ext cx="2857500" cy="27336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nl-NL" smtClean="0">
                <a:latin typeface="Arial" charset="0"/>
                <a:cs typeface="Arial" charset="0"/>
              </a:rPr>
              <a:t>Wenen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nl-NL" sz="2400" smtClean="0"/>
              <a:t>Hoogtepunten</a:t>
            </a:r>
          </a:p>
          <a:p>
            <a:pPr lvl="1">
              <a:lnSpc>
                <a:spcPct val="90000"/>
              </a:lnSpc>
            </a:pPr>
            <a:r>
              <a:rPr lang="nl-NL" sz="2000" smtClean="0"/>
              <a:t>Kerken</a:t>
            </a:r>
          </a:p>
          <a:p>
            <a:pPr lvl="2">
              <a:lnSpc>
                <a:spcPct val="90000"/>
              </a:lnSpc>
            </a:pPr>
            <a:r>
              <a:rPr lang="nl-NL" sz="1600" smtClean="0">
                <a:latin typeface="Bauhaus 93" pitchFamily="82" charset="0"/>
                <a:cs typeface="Arial" pitchFamily="34" charset="0"/>
              </a:rPr>
              <a:t>Stephansdom</a:t>
            </a:r>
          </a:p>
          <a:p>
            <a:pPr lvl="2">
              <a:lnSpc>
                <a:spcPct val="90000"/>
              </a:lnSpc>
            </a:pPr>
            <a:r>
              <a:rPr lang="nl-NL" sz="1600" smtClean="0">
                <a:latin typeface="Bauhaus 93" pitchFamily="82" charset="0"/>
                <a:cs typeface="Arial" pitchFamily="34" charset="0"/>
              </a:rPr>
              <a:t>Minorietenkerk</a:t>
            </a:r>
          </a:p>
          <a:p>
            <a:pPr lvl="1">
              <a:lnSpc>
                <a:spcPct val="90000"/>
              </a:lnSpc>
            </a:pPr>
            <a:r>
              <a:rPr lang="nl-NL" sz="2000" smtClean="0"/>
              <a:t>Paleizen</a:t>
            </a:r>
          </a:p>
          <a:p>
            <a:pPr lvl="2">
              <a:lnSpc>
                <a:spcPct val="90000"/>
              </a:lnSpc>
            </a:pPr>
            <a:r>
              <a:rPr lang="nl-NL" sz="1600" smtClean="0"/>
              <a:t>Schloss Schönbrunn</a:t>
            </a:r>
          </a:p>
          <a:p>
            <a:pPr lvl="3">
              <a:lnSpc>
                <a:spcPct val="90000"/>
              </a:lnSpc>
            </a:pPr>
            <a:r>
              <a:rPr lang="nl-NL" sz="1200" smtClean="0"/>
              <a:t>Drukbezochtste bezienswaardigheid</a:t>
            </a:r>
          </a:p>
          <a:p>
            <a:pPr lvl="3">
              <a:lnSpc>
                <a:spcPct val="90000"/>
              </a:lnSpc>
            </a:pPr>
            <a:r>
              <a:rPr lang="nl-NL" sz="1200" smtClean="0"/>
              <a:t>Tegenhanger van Versailles</a:t>
            </a:r>
          </a:p>
          <a:p>
            <a:pPr lvl="2">
              <a:lnSpc>
                <a:spcPct val="90000"/>
              </a:lnSpc>
            </a:pPr>
            <a:r>
              <a:rPr lang="nl-NL" sz="1600" smtClean="0"/>
              <a:t>Slot Belvedere</a:t>
            </a:r>
          </a:p>
          <a:p>
            <a:pPr lvl="2">
              <a:lnSpc>
                <a:spcPct val="90000"/>
              </a:lnSpc>
            </a:pPr>
            <a:r>
              <a:rPr lang="nl-NL" sz="1600" smtClean="0"/>
              <a:t>Hofburg</a:t>
            </a:r>
          </a:p>
          <a:p>
            <a:pPr lvl="3">
              <a:lnSpc>
                <a:spcPct val="90000"/>
              </a:lnSpc>
            </a:pPr>
            <a:r>
              <a:rPr lang="nl-NL" sz="1200" smtClean="0"/>
              <a:t>Habsburgse heersers</a:t>
            </a:r>
          </a:p>
        </p:txBody>
      </p:sp>
      <p:pic>
        <p:nvPicPr>
          <p:cNvPr id="9225" name="Picture 9" descr="Schönbrunn met tuin vanaf de Gloriette">
            <a:hlinkClick r:id="rId3" tooltip="Schönbrunn met tuin vanaf de Gloriette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67400" y="4221163"/>
            <a:ext cx="3090863" cy="2317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nl-NL" smtClean="0">
                <a:latin typeface="Arial" charset="0"/>
                <a:cs typeface="Arial" charset="0"/>
              </a:rPr>
              <a:t>Praag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noAutofit/>
          </a:bodyPr>
          <a:lstStyle/>
          <a:p>
            <a:pPr>
              <a:lnSpc>
                <a:spcPct val="50000"/>
              </a:lnSpc>
            </a:pPr>
            <a:r>
              <a:rPr lang="nl-NL" sz="2400" dirty="0"/>
              <a:t>Hoe kom je </a:t>
            </a:r>
            <a:r>
              <a:rPr lang="nl-NL" sz="2400" dirty="0" smtClean="0"/>
              <a:t>er?</a:t>
            </a:r>
          </a:p>
          <a:p>
            <a:pPr lvl="1">
              <a:lnSpc>
                <a:spcPct val="50000"/>
              </a:lnSpc>
            </a:pPr>
            <a:r>
              <a:rPr lang="nl-NL" sz="2000" dirty="0" smtClean="0"/>
              <a:t>Auto</a:t>
            </a:r>
          </a:p>
          <a:p>
            <a:pPr lvl="2">
              <a:lnSpc>
                <a:spcPct val="50000"/>
              </a:lnSpc>
            </a:pPr>
            <a:r>
              <a:rPr lang="nl-NL" sz="1600" dirty="0" smtClean="0"/>
              <a:t>860 km </a:t>
            </a:r>
          </a:p>
          <a:p>
            <a:pPr lvl="1">
              <a:lnSpc>
                <a:spcPct val="50000"/>
              </a:lnSpc>
            </a:pPr>
            <a:r>
              <a:rPr lang="nl-NL" sz="2000" dirty="0" smtClean="0"/>
              <a:t>Vliegtuig</a:t>
            </a:r>
          </a:p>
          <a:p>
            <a:pPr lvl="2">
              <a:lnSpc>
                <a:spcPct val="50000"/>
              </a:lnSpc>
            </a:pPr>
            <a:r>
              <a:rPr lang="nl-NL" sz="1600" dirty="0" smtClean="0"/>
              <a:t>Retourtje vanaf 120 euro</a:t>
            </a:r>
          </a:p>
          <a:p>
            <a:pPr>
              <a:lnSpc>
                <a:spcPct val="50000"/>
              </a:lnSpc>
            </a:pPr>
            <a:r>
              <a:rPr lang="nl-NL" sz="2400" dirty="0" smtClean="0"/>
              <a:t>Overnachten</a:t>
            </a:r>
          </a:p>
          <a:p>
            <a:pPr lvl="1">
              <a:lnSpc>
                <a:spcPct val="50000"/>
              </a:lnSpc>
            </a:pPr>
            <a:r>
              <a:rPr lang="nl-NL" sz="2000" dirty="0" smtClean="0"/>
              <a:t>Hotel</a:t>
            </a:r>
          </a:p>
          <a:p>
            <a:pPr lvl="2">
              <a:lnSpc>
                <a:spcPct val="50000"/>
              </a:lnSpc>
            </a:pPr>
            <a:r>
              <a:rPr lang="nl-NL" sz="1600" dirty="0" smtClean="0"/>
              <a:t>Hotel </a:t>
            </a:r>
            <a:r>
              <a:rPr lang="nl-NL" sz="1600" dirty="0" err="1" smtClean="0"/>
              <a:t>Olsanka</a:t>
            </a:r>
            <a:endParaRPr lang="nl-NL" sz="1600" dirty="0" smtClean="0"/>
          </a:p>
          <a:p>
            <a:pPr lvl="3">
              <a:lnSpc>
                <a:spcPct val="50000"/>
              </a:lnSpc>
            </a:pPr>
            <a:r>
              <a:rPr lang="nl-NL" sz="1200" dirty="0" smtClean="0"/>
              <a:t>25 euro </a:t>
            </a:r>
            <a:r>
              <a:rPr lang="nl-NL" sz="1200" dirty="0" err="1" smtClean="0"/>
              <a:t>p.p.p.n</a:t>
            </a:r>
            <a:r>
              <a:rPr lang="nl-NL" sz="1200" dirty="0" smtClean="0"/>
              <a:t>.</a:t>
            </a:r>
          </a:p>
          <a:p>
            <a:pPr lvl="3">
              <a:lnSpc>
                <a:spcPct val="50000"/>
              </a:lnSpc>
            </a:pPr>
            <a:r>
              <a:rPr lang="nl-NL" sz="1200" dirty="0" smtClean="0"/>
              <a:t>10 minuten vanaf het centrum</a:t>
            </a:r>
          </a:p>
          <a:p>
            <a:pPr lvl="1">
              <a:lnSpc>
                <a:spcPct val="50000"/>
              </a:lnSpc>
            </a:pPr>
            <a:r>
              <a:rPr lang="nl-NL" sz="2000" dirty="0" smtClean="0"/>
              <a:t>Hostel</a:t>
            </a:r>
          </a:p>
          <a:p>
            <a:pPr lvl="2">
              <a:lnSpc>
                <a:spcPct val="50000"/>
              </a:lnSpc>
            </a:pPr>
            <a:r>
              <a:rPr lang="nl-NL" sz="1600" dirty="0" err="1" smtClean="0"/>
              <a:t>Sokolska</a:t>
            </a:r>
            <a:r>
              <a:rPr lang="nl-NL" sz="1600" dirty="0" smtClean="0"/>
              <a:t> </a:t>
            </a:r>
            <a:r>
              <a:rPr lang="nl-NL" sz="1600" dirty="0" err="1" smtClean="0"/>
              <a:t>Youth</a:t>
            </a:r>
            <a:r>
              <a:rPr lang="nl-NL" sz="1600" dirty="0" smtClean="0"/>
              <a:t> Hostel</a:t>
            </a:r>
          </a:p>
          <a:p>
            <a:pPr lvl="3">
              <a:lnSpc>
                <a:spcPct val="50000"/>
              </a:lnSpc>
            </a:pPr>
            <a:r>
              <a:rPr lang="nl-NL" sz="1200" dirty="0" smtClean="0"/>
              <a:t>Bedden vanaf 7euro per nacht</a:t>
            </a:r>
          </a:p>
          <a:p>
            <a:pPr lvl="3">
              <a:lnSpc>
                <a:spcPct val="50000"/>
              </a:lnSpc>
            </a:pPr>
            <a:r>
              <a:rPr lang="nl-NL" sz="1200" dirty="0" smtClean="0"/>
              <a:t>Dichtbij het Centraal Station.</a:t>
            </a:r>
          </a:p>
        </p:txBody>
      </p:sp>
      <p:sp>
        <p:nvSpPr>
          <p:cNvPr id="31748" name="Tijdelijke aanduiding voor datum 3"/>
          <p:cNvSpPr txBox="1">
            <a:spLocks noGrp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defTabSz="762000" eaLnBrk="0" hangingPunct="0"/>
            <a:endParaRPr lang="nl-NL" sz="1400" i="0" u="none"/>
          </a:p>
        </p:txBody>
      </p:sp>
      <p:sp>
        <p:nvSpPr>
          <p:cNvPr id="31749" name="Tijdelijke aanduiding voor dianummer 4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r" defTabSz="762000" eaLnBrk="0" hangingPunct="0"/>
            <a:endParaRPr lang="nl-NL" sz="1400" i="0" u="none"/>
          </a:p>
        </p:txBody>
      </p:sp>
      <p:sp>
        <p:nvSpPr>
          <p:cNvPr id="31750" name="Tijdelijke aanduiding voor voettekst 5"/>
          <p:cNvSpPr txBox="1">
            <a:spLocks noGrp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ctr" defTabSz="762000" eaLnBrk="0" hangingPunct="0"/>
            <a:endParaRPr lang="nl-NL" sz="1400" i="0" u="none"/>
          </a:p>
        </p:txBody>
      </p:sp>
      <p:pic>
        <p:nvPicPr>
          <p:cNvPr id="31752" name="Picture 8" descr="Afbeelding:Staromestske namesti rano 2182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8263" y="3860800"/>
            <a:ext cx="3635375" cy="27273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nl-NL" smtClean="0">
                <a:solidFill>
                  <a:schemeClr val="accent6">
                    <a:lumMod val="75000"/>
                  </a:schemeClr>
                </a:solidFill>
                <a:latin typeface="Arial" charset="0"/>
                <a:cs typeface="Arial" charset="0"/>
              </a:rPr>
              <a:t>Praag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nl-NL" sz="2400" smtClean="0"/>
              <a:t>Historisch centrum op werelderfgoedlijst UNESCO</a:t>
            </a: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nl-NL" sz="2400" smtClean="0"/>
              <a:t>Hoogtepunten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Ø"/>
            </a:pPr>
            <a:r>
              <a:rPr lang="nl-NL" sz="2000" smtClean="0"/>
              <a:t>Oudestadsplein</a:t>
            </a:r>
          </a:p>
          <a:p>
            <a:pPr lvl="2">
              <a:lnSpc>
                <a:spcPct val="90000"/>
              </a:lnSpc>
            </a:pPr>
            <a:r>
              <a:rPr lang="nl-NL" sz="1600" smtClean="0"/>
              <a:t>Karelsbrug</a:t>
            </a:r>
          </a:p>
          <a:p>
            <a:pPr lvl="3">
              <a:lnSpc>
                <a:spcPct val="90000"/>
              </a:lnSpc>
            </a:pPr>
            <a:r>
              <a:rPr lang="nl-NL" sz="1200" smtClean="0"/>
              <a:t>Beroemde brug over de Moldau</a:t>
            </a:r>
          </a:p>
          <a:p>
            <a:pPr lvl="3">
              <a:lnSpc>
                <a:spcPct val="90000"/>
              </a:lnSpc>
            </a:pPr>
            <a:r>
              <a:rPr lang="nl-NL" sz="1200" smtClean="0"/>
              <a:t>De bouw startte in 1357</a:t>
            </a:r>
          </a:p>
          <a:p>
            <a:pPr lvl="2">
              <a:lnSpc>
                <a:spcPct val="90000"/>
              </a:lnSpc>
            </a:pPr>
            <a:r>
              <a:rPr lang="nl-NL" sz="1600" smtClean="0"/>
              <a:t>Sint-Vituskathedraal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Ø"/>
            </a:pPr>
            <a:r>
              <a:rPr lang="nl-NL" sz="2000" smtClean="0"/>
              <a:t>Musea</a:t>
            </a:r>
          </a:p>
          <a:p>
            <a:pPr lvl="2">
              <a:lnSpc>
                <a:spcPct val="90000"/>
              </a:lnSpc>
            </a:pPr>
            <a:r>
              <a:rPr lang="nl-NL" sz="1600" smtClean="0"/>
              <a:t>Nationaal Museum</a:t>
            </a:r>
          </a:p>
          <a:p>
            <a:pPr lvl="3">
              <a:lnSpc>
                <a:spcPct val="90000"/>
              </a:lnSpc>
            </a:pPr>
            <a:r>
              <a:rPr lang="nl-NL" sz="1200" smtClean="0"/>
              <a:t>14 miljoen objecten</a:t>
            </a:r>
          </a:p>
        </p:txBody>
      </p:sp>
      <p:sp>
        <p:nvSpPr>
          <p:cNvPr id="33796" name="Tijdelijke aanduiding voor datum 3"/>
          <p:cNvSpPr txBox="1">
            <a:spLocks noGrp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defTabSz="762000" eaLnBrk="0" hangingPunct="0"/>
            <a:endParaRPr lang="nl-NL" sz="1400" i="0" u="none"/>
          </a:p>
        </p:txBody>
      </p:sp>
      <p:sp>
        <p:nvSpPr>
          <p:cNvPr id="33797" name="Tijdelijke aanduiding voor dianummer 4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r" defTabSz="762000" eaLnBrk="0" hangingPunct="0"/>
            <a:endParaRPr lang="nl-NL" sz="1400" i="0" u="none"/>
          </a:p>
        </p:txBody>
      </p:sp>
      <p:sp>
        <p:nvSpPr>
          <p:cNvPr id="33798" name="Tijdelijke aanduiding voor voettekst 5"/>
          <p:cNvSpPr txBox="1">
            <a:spLocks noGrp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ctr" defTabSz="762000" eaLnBrk="0" hangingPunct="0"/>
            <a:endParaRPr lang="nl-NL" sz="1400" i="0" u="none"/>
          </a:p>
        </p:txBody>
      </p:sp>
      <p:pic>
        <p:nvPicPr>
          <p:cNvPr id="33800" name="Picture 8" descr="Afbeelding:Narodni muzeum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29256" y="4429132"/>
            <a:ext cx="3227388" cy="1581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188</Words>
  <Application>Microsoft Office PowerPoint</Application>
  <PresentationFormat>Diavoorstelling (4:3)</PresentationFormat>
  <Paragraphs>80</Paragraphs>
  <Slides>7</Slides>
  <Notes>7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3" baseType="lpstr">
      <vt:lpstr>Arial</vt:lpstr>
      <vt:lpstr>Bauhaus 93</vt:lpstr>
      <vt:lpstr>Brush Script MT</vt:lpstr>
      <vt:lpstr>Calibri</vt:lpstr>
      <vt:lpstr>Wingdings</vt:lpstr>
      <vt:lpstr>Office-thema</vt:lpstr>
      <vt:lpstr>Reisbureau Citybreak</vt:lpstr>
      <vt:lpstr>Barcelona</vt:lpstr>
      <vt:lpstr>Barcelona</vt:lpstr>
      <vt:lpstr>Wenen</vt:lpstr>
      <vt:lpstr>Wenen</vt:lpstr>
      <vt:lpstr>Praag</vt:lpstr>
      <vt:lpstr>Praag</vt:lpstr>
    </vt:vector>
  </TitlesOfParts>
  <Company>Instruct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Reisbureau Citybreak</dc:title>
  <dc:creator>Gerard Lodder</dc:creator>
  <cp:lastModifiedBy>Josée Huybers</cp:lastModifiedBy>
  <cp:revision>19</cp:revision>
  <dcterms:created xsi:type="dcterms:W3CDTF">2008-03-31T13:07:50Z</dcterms:created>
  <dcterms:modified xsi:type="dcterms:W3CDTF">2013-07-09T07:43:34Z</dcterms:modified>
</cp:coreProperties>
</file>