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60" r:id="rId3"/>
    <p:sldId id="257" r:id="rId4"/>
    <p:sldId id="261" r:id="rId5"/>
    <p:sldId id="258" r:id="rId6"/>
    <p:sldId id="262" r:id="rId7"/>
    <p:sldId id="259" r:id="rId8"/>
    <p:sldId id="256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2429" autoAdjust="0"/>
  </p:normalViewPr>
  <p:slideViewPr>
    <p:cSldViewPr>
      <p:cViewPr varScale="1">
        <p:scale>
          <a:sx n="84" d="100"/>
          <a:sy n="84" d="100"/>
        </p:scale>
        <p:origin x="9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C6C4C3-1239-48CC-9D38-7B2B962D0423}" type="presOf" srcId="{4FEC025D-F057-4B8E-8E4C-E1FEBA120F4B}" destId="{63C1EF44-788B-4591-BDF9-8F9A95BE1A64}" srcOrd="0" destOrd="0" presId="urn:microsoft.com/office/officeart/2005/8/layout/target3"/>
    <dgm:cxn modelId="{04CFFF24-93C6-477B-AB44-A8FB53D9FE12}" type="presOf" srcId="{12EE31CC-047A-449F-BE20-6E8F3BF9A00B}" destId="{65D40799-387F-4920-A19F-8A6C11C9C078}" srcOrd="1" destOrd="0" presId="urn:microsoft.com/office/officeart/2005/8/layout/target3"/>
    <dgm:cxn modelId="{F9833A81-409A-4066-9AD2-F8951FE483E7}" type="presOf" srcId="{12EE31CC-047A-449F-BE20-6E8F3BF9A00B}" destId="{DC98A5D4-FD5D-4DD9-8FB3-AE87EE93F0D1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83054AEE-B59F-4593-821E-AC9122F3F303}" type="presParOf" srcId="{63C1EF44-788B-4591-BDF9-8F9A95BE1A64}" destId="{7AD3FA04-A0EC-47A9-A838-D9ECEAC70028}" srcOrd="0" destOrd="0" presId="urn:microsoft.com/office/officeart/2005/8/layout/target3"/>
    <dgm:cxn modelId="{069C25C3-AE30-4EE7-A444-48F621DC9316}" type="presParOf" srcId="{63C1EF44-788B-4591-BDF9-8F9A95BE1A64}" destId="{8B54A754-C2FF-431F-BB3C-DF7A3992FDF6}" srcOrd="1" destOrd="0" presId="urn:microsoft.com/office/officeart/2005/8/layout/target3"/>
    <dgm:cxn modelId="{C79AF43F-5068-462A-BF4C-5AE0257F3C8F}" type="presParOf" srcId="{63C1EF44-788B-4591-BDF9-8F9A95BE1A64}" destId="{DC98A5D4-FD5D-4DD9-8FB3-AE87EE93F0D1}" srcOrd="2" destOrd="0" presId="urn:microsoft.com/office/officeart/2005/8/layout/target3"/>
    <dgm:cxn modelId="{28F5C2A1-8CBD-45D2-A979-62B58A88586E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8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Een korte speurtocht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1409A8D-2D9A-41CC-97FD-2B3825DEF911}" type="presOf" srcId="{5507C20F-1992-4AFA-8965-4B10D03891F6}" destId="{02BE3BEB-E1FA-40E8-BDAB-9C3A59086EB9}" srcOrd="0" destOrd="0" presId="urn:microsoft.com/office/officeart/2005/8/layout/vList3#8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EA2629F5-F631-4086-AC9C-9796B3D8D9BD}" type="presOf" srcId="{79B6468A-56F7-49A3-ABD7-DEA39DEF0AA8}" destId="{2E4C3F3E-71B8-4911-9207-2200A1836762}" srcOrd="0" destOrd="0" presId="urn:microsoft.com/office/officeart/2005/8/layout/vList3#8"/>
    <dgm:cxn modelId="{2C45C405-D325-41D6-BC15-2C751C208A50}" type="presParOf" srcId="{2E4C3F3E-71B8-4911-9207-2200A1836762}" destId="{4B197CB0-0D49-47B8-9DE0-CD633C5A60D9}" srcOrd="0" destOrd="0" presId="urn:microsoft.com/office/officeart/2005/8/layout/vList3#8"/>
    <dgm:cxn modelId="{B6652442-C2E6-4091-9E57-6AD9B62FEE6A}" type="presParOf" srcId="{4B197CB0-0D49-47B8-9DE0-CD633C5A60D9}" destId="{37209A7B-F2E6-48E7-BEEA-06E5DF05AB13}" srcOrd="0" destOrd="0" presId="urn:microsoft.com/office/officeart/2005/8/layout/vList3#8"/>
    <dgm:cxn modelId="{8BF24531-9A54-4312-BA9F-EED6A7B637EE}" type="presParOf" srcId="{4B197CB0-0D49-47B8-9DE0-CD633C5A60D9}" destId="{02BE3BEB-E1FA-40E8-BDAB-9C3A59086EB9}" srcOrd="1" destOrd="0" presId="urn:microsoft.com/office/officeart/2005/8/layout/vList3#8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3F4D80-A7C0-4FC2-A593-2CD98967E48C}" type="presOf" srcId="{12EE31CC-047A-449F-BE20-6E8F3BF9A00B}" destId="{DC98A5D4-FD5D-4DD9-8FB3-AE87EE93F0D1}" srcOrd="0" destOrd="0" presId="urn:microsoft.com/office/officeart/2005/8/layout/target3"/>
    <dgm:cxn modelId="{8CD81B7E-03AD-4AE8-9068-0232100D385D}" type="presOf" srcId="{12EE31CC-047A-449F-BE20-6E8F3BF9A00B}" destId="{65D40799-387F-4920-A19F-8A6C11C9C078}" srcOrd="1" destOrd="0" presId="urn:microsoft.com/office/officeart/2005/8/layout/target3"/>
    <dgm:cxn modelId="{7BC5A6B3-2A6A-42F2-B16C-71AD68E14010}" type="presOf" srcId="{4FEC025D-F057-4B8E-8E4C-E1FEBA120F4B}" destId="{63C1EF44-788B-4591-BDF9-8F9A95BE1A64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AE3981BA-C5DC-472F-8886-B8C6B5A547AC}" type="presParOf" srcId="{63C1EF44-788B-4591-BDF9-8F9A95BE1A64}" destId="{7AD3FA04-A0EC-47A9-A838-D9ECEAC70028}" srcOrd="0" destOrd="0" presId="urn:microsoft.com/office/officeart/2005/8/layout/target3"/>
    <dgm:cxn modelId="{F161A06D-D690-4547-B0B2-2082EC99C088}" type="presParOf" srcId="{63C1EF44-788B-4591-BDF9-8F9A95BE1A64}" destId="{8B54A754-C2FF-431F-BB3C-DF7A3992FDF6}" srcOrd="1" destOrd="0" presId="urn:microsoft.com/office/officeart/2005/8/layout/target3"/>
    <dgm:cxn modelId="{B87CECC9-02FC-466F-B80B-86C9CA3A1F66}" type="presParOf" srcId="{63C1EF44-788B-4591-BDF9-8F9A95BE1A64}" destId="{DC98A5D4-FD5D-4DD9-8FB3-AE87EE93F0D1}" srcOrd="2" destOrd="0" presId="urn:microsoft.com/office/officeart/2005/8/layout/target3"/>
    <dgm:cxn modelId="{D7799C86-6F4B-4806-A06C-FB4265E56455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Muiderslot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55AB6F07-F506-4B35-BBCC-C5E5213D5D7A}" type="presOf" srcId="{79B6468A-56F7-49A3-ABD7-DEA39DEF0AA8}" destId="{2E4C3F3E-71B8-4911-9207-2200A1836762}" srcOrd="0" destOrd="0" presId="urn:microsoft.com/office/officeart/2005/8/layout/vList3#9"/>
    <dgm:cxn modelId="{7AE16CEF-1A88-4BCE-BC9F-278DB7C5BB55}" type="presOf" srcId="{5507C20F-1992-4AFA-8965-4B10D03891F6}" destId="{02BE3BEB-E1FA-40E8-BDAB-9C3A59086EB9}" srcOrd="0" destOrd="0" presId="urn:microsoft.com/office/officeart/2005/8/layout/vList3#9"/>
    <dgm:cxn modelId="{915AA84E-C094-479A-B753-E4B3647DE4A9}" type="presParOf" srcId="{2E4C3F3E-71B8-4911-9207-2200A1836762}" destId="{4B197CB0-0D49-47B8-9DE0-CD633C5A60D9}" srcOrd="0" destOrd="0" presId="urn:microsoft.com/office/officeart/2005/8/layout/vList3#9"/>
    <dgm:cxn modelId="{73B36633-D1C1-4FAE-B34B-261CFCEE2675}" type="presParOf" srcId="{4B197CB0-0D49-47B8-9DE0-CD633C5A60D9}" destId="{37209A7B-F2E6-48E7-BEEA-06E5DF05AB13}" srcOrd="0" destOrd="0" presId="urn:microsoft.com/office/officeart/2005/8/layout/vList3#9"/>
    <dgm:cxn modelId="{A2CA2094-D6DF-4AED-A308-11F0A953564B}" type="presParOf" srcId="{4B197CB0-0D49-47B8-9DE0-CD633C5A60D9}" destId="{02BE3BEB-E1FA-40E8-BDAB-9C3A59086EB9}" srcOrd="1" destOrd="0" presId="urn:microsoft.com/office/officeart/2005/8/layout/vList3#9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F68A4C9-8AE0-4F26-A5A9-3E1F0F31242A}" type="presOf" srcId="{4FEC025D-F057-4B8E-8E4C-E1FEBA120F4B}" destId="{63C1EF44-788B-4591-BDF9-8F9A95BE1A64}" srcOrd="0" destOrd="0" presId="urn:microsoft.com/office/officeart/2005/8/layout/target3"/>
    <dgm:cxn modelId="{4109003B-9A71-4210-8A60-424ED8BE4BDA}" type="presOf" srcId="{12EE31CC-047A-449F-BE20-6E8F3BF9A00B}" destId="{65D40799-387F-4920-A19F-8A6C11C9C078}" srcOrd="1" destOrd="0" presId="urn:microsoft.com/office/officeart/2005/8/layout/target3"/>
    <dgm:cxn modelId="{264A4E40-D25C-4391-B00E-F3C2B1902101}" type="presOf" srcId="{12EE31CC-047A-449F-BE20-6E8F3BF9A00B}" destId="{DC98A5D4-FD5D-4DD9-8FB3-AE87EE93F0D1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4D3AF87B-5D1C-40B3-9042-88F8CF824157}" type="presParOf" srcId="{63C1EF44-788B-4591-BDF9-8F9A95BE1A64}" destId="{7AD3FA04-A0EC-47A9-A838-D9ECEAC70028}" srcOrd="0" destOrd="0" presId="urn:microsoft.com/office/officeart/2005/8/layout/target3"/>
    <dgm:cxn modelId="{F52625F4-8880-4928-8AF6-D0C488D847F9}" type="presParOf" srcId="{63C1EF44-788B-4591-BDF9-8F9A95BE1A64}" destId="{8B54A754-C2FF-431F-BB3C-DF7A3992FDF6}" srcOrd="1" destOrd="0" presId="urn:microsoft.com/office/officeart/2005/8/layout/target3"/>
    <dgm:cxn modelId="{BE98229D-594F-40D7-B78A-E16D5D144DC7}" type="presParOf" srcId="{63C1EF44-788B-4591-BDF9-8F9A95BE1A64}" destId="{DC98A5D4-FD5D-4DD9-8FB3-AE87EE93F0D1}" srcOrd="2" destOrd="0" presId="urn:microsoft.com/office/officeart/2005/8/layout/target3"/>
    <dgm:cxn modelId="{75BE4B76-EB91-4667-8E79-96A9FCF28A04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10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Loevestein /</a:t>
          </a:r>
        </a:p>
        <a:p>
          <a:pPr rtl="0"/>
          <a:r>
            <a:rPr lang="nl-NL" smtClean="0"/>
            <a:t>Radboud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E02CD7-C4F6-43B6-9435-BBDE866B41AA}" type="presOf" srcId="{5507C20F-1992-4AFA-8965-4B10D03891F6}" destId="{02BE3BEB-E1FA-40E8-BDAB-9C3A59086EB9}" srcOrd="0" destOrd="0" presId="urn:microsoft.com/office/officeart/2005/8/layout/vList3#10"/>
    <dgm:cxn modelId="{7F53B3FD-19C8-4F3B-A343-875F626A8290}" type="presOf" srcId="{79B6468A-56F7-49A3-ABD7-DEA39DEF0AA8}" destId="{2E4C3F3E-71B8-4911-9207-2200A1836762}" srcOrd="0" destOrd="0" presId="urn:microsoft.com/office/officeart/2005/8/layout/vList3#10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A20578F2-8A7B-4B7F-BC32-4710B448C9E0}" type="presParOf" srcId="{2E4C3F3E-71B8-4911-9207-2200A1836762}" destId="{4B197CB0-0D49-47B8-9DE0-CD633C5A60D9}" srcOrd="0" destOrd="0" presId="urn:microsoft.com/office/officeart/2005/8/layout/vList3#10"/>
    <dgm:cxn modelId="{8DA20D5A-60A1-44C9-8BAC-B173F52CB4AE}" type="presParOf" srcId="{4B197CB0-0D49-47B8-9DE0-CD633C5A60D9}" destId="{37209A7B-F2E6-48E7-BEEA-06E5DF05AB13}" srcOrd="0" destOrd="0" presId="urn:microsoft.com/office/officeart/2005/8/layout/vList3#10"/>
    <dgm:cxn modelId="{E87829C4-1800-47E0-98AE-650A75A44E3D}" type="presParOf" srcId="{4B197CB0-0D49-47B8-9DE0-CD633C5A60D9}" destId="{02BE3BEB-E1FA-40E8-BDAB-9C3A59086EB9}" srcOrd="1" destOrd="0" presId="urn:microsoft.com/office/officeart/2005/8/layout/vList3#10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EC025D-F057-4B8E-8E4C-E1FEBA120F4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E31CC-047A-449F-BE20-6E8F3BF9A00B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</dgm:spPr>
      <dgm:t>
        <a:bodyPr/>
        <a:lstStyle/>
        <a:p>
          <a:pPr rtl="0"/>
          <a:r>
            <a:rPr lang="nl-NL" smtClean="0"/>
            <a:t>Kastelen in Nederland</a:t>
          </a:r>
          <a:endParaRPr lang="nl-NL"/>
        </a:p>
      </dgm:t>
    </dgm:pt>
    <dgm:pt modelId="{560D9986-FBB4-456D-90EE-48DE8563A088}" type="parTrans" cxnId="{F6FB9885-9601-4380-9D97-3A23B345A83F}">
      <dgm:prSet/>
      <dgm:spPr/>
      <dgm:t>
        <a:bodyPr/>
        <a:lstStyle/>
        <a:p>
          <a:endParaRPr lang="nl-NL"/>
        </a:p>
      </dgm:t>
    </dgm:pt>
    <dgm:pt modelId="{FAB6918E-2083-4F87-93A5-F2AF51DA5F38}" type="sibTrans" cxnId="{F6FB9885-9601-4380-9D97-3A23B345A83F}">
      <dgm:prSet/>
      <dgm:spPr/>
      <dgm:t>
        <a:bodyPr/>
        <a:lstStyle/>
        <a:p>
          <a:endParaRPr lang="nl-NL"/>
        </a:p>
      </dgm:t>
    </dgm:pt>
    <dgm:pt modelId="{63C1EF44-788B-4591-BDF9-8F9A95BE1A64}" type="pres">
      <dgm:prSet presAssocID="{4FEC025D-F057-4B8E-8E4C-E1FEBA120F4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D3FA04-A0EC-47A9-A838-D9ECEAC70028}" type="pres">
      <dgm:prSet presAssocID="{12EE31CC-047A-449F-BE20-6E8F3BF9A00B}" presName="circle1" presStyleLbl="node1" presStyleIdx="0" presStyleCnt="1"/>
      <dgm:spPr/>
      <dgm:t>
        <a:bodyPr/>
        <a:lstStyle/>
        <a:p>
          <a:endParaRPr lang="nl-NL"/>
        </a:p>
      </dgm:t>
    </dgm:pt>
    <dgm:pt modelId="{8B54A754-C2FF-431F-BB3C-DF7A3992FDF6}" type="pres">
      <dgm:prSet presAssocID="{12EE31CC-047A-449F-BE20-6E8F3BF9A00B}" presName="space" presStyleCnt="0"/>
      <dgm:spPr/>
    </dgm:pt>
    <dgm:pt modelId="{DC98A5D4-FD5D-4DD9-8FB3-AE87EE93F0D1}" type="pres">
      <dgm:prSet presAssocID="{12EE31CC-047A-449F-BE20-6E8F3BF9A00B}" presName="rect1" presStyleLbl="alignAcc1" presStyleIdx="0" presStyleCnt="1" custScaleX="100000" custScaleY="100000" custLinFactNeighborX="112" custLinFactNeighborY="-3996"/>
      <dgm:spPr/>
      <dgm:t>
        <a:bodyPr/>
        <a:lstStyle/>
        <a:p>
          <a:endParaRPr lang="nl-NL"/>
        </a:p>
      </dgm:t>
    </dgm:pt>
    <dgm:pt modelId="{65D40799-387F-4920-A19F-8A6C11C9C078}" type="pres">
      <dgm:prSet presAssocID="{12EE31CC-047A-449F-BE20-6E8F3BF9A00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314F056-06F9-4F99-91B2-195800B1352B}" type="presOf" srcId="{12EE31CC-047A-449F-BE20-6E8F3BF9A00B}" destId="{DC98A5D4-FD5D-4DD9-8FB3-AE87EE93F0D1}" srcOrd="0" destOrd="0" presId="urn:microsoft.com/office/officeart/2005/8/layout/target3"/>
    <dgm:cxn modelId="{890DE491-6DA0-40FC-8364-D57F99701730}" type="presOf" srcId="{12EE31CC-047A-449F-BE20-6E8F3BF9A00B}" destId="{65D40799-387F-4920-A19F-8A6C11C9C078}" srcOrd="1" destOrd="0" presId="urn:microsoft.com/office/officeart/2005/8/layout/target3"/>
    <dgm:cxn modelId="{0113CC17-4ACC-4314-9395-3DBF9E7AD122}" type="presOf" srcId="{4FEC025D-F057-4B8E-8E4C-E1FEBA120F4B}" destId="{63C1EF44-788B-4591-BDF9-8F9A95BE1A64}" srcOrd="0" destOrd="0" presId="urn:microsoft.com/office/officeart/2005/8/layout/target3"/>
    <dgm:cxn modelId="{F6FB9885-9601-4380-9D97-3A23B345A83F}" srcId="{4FEC025D-F057-4B8E-8E4C-E1FEBA120F4B}" destId="{12EE31CC-047A-449F-BE20-6E8F3BF9A00B}" srcOrd="0" destOrd="0" parTransId="{560D9986-FBB4-456D-90EE-48DE8563A088}" sibTransId="{FAB6918E-2083-4F87-93A5-F2AF51DA5F38}"/>
    <dgm:cxn modelId="{DF51E0E5-4680-46C1-ADE4-E0F45E72FD82}" type="presParOf" srcId="{63C1EF44-788B-4591-BDF9-8F9A95BE1A64}" destId="{7AD3FA04-A0EC-47A9-A838-D9ECEAC70028}" srcOrd="0" destOrd="0" presId="urn:microsoft.com/office/officeart/2005/8/layout/target3"/>
    <dgm:cxn modelId="{D24D0B29-B2B0-45BA-BA5B-E9024EB6C0C0}" type="presParOf" srcId="{63C1EF44-788B-4591-BDF9-8F9A95BE1A64}" destId="{8B54A754-C2FF-431F-BB3C-DF7A3992FDF6}" srcOrd="1" destOrd="0" presId="urn:microsoft.com/office/officeart/2005/8/layout/target3"/>
    <dgm:cxn modelId="{4C8FBC9D-20E3-4214-B2DC-DE570BB3411C}" type="presParOf" srcId="{63C1EF44-788B-4591-BDF9-8F9A95BE1A64}" destId="{DC98A5D4-FD5D-4DD9-8FB3-AE87EE93F0D1}" srcOrd="2" destOrd="0" presId="urn:microsoft.com/office/officeart/2005/8/layout/target3"/>
    <dgm:cxn modelId="{82ABEA20-F99C-47AE-8A64-C1C655DD8A34}" type="presParOf" srcId="{63C1EF44-788B-4591-BDF9-8F9A95BE1A64}" destId="{65D40799-387F-4920-A19F-8A6C11C9C078}" srcOrd="3" destOrd="0" presId="urn:microsoft.com/office/officeart/2005/8/layout/target3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B6468A-56F7-49A3-ABD7-DEA39DEF0AA8}" type="doc">
      <dgm:prSet loTypeId="urn:microsoft.com/office/officeart/2005/8/layout/vList3#1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07C20F-1992-4AFA-8965-4B10D03891F6}">
      <dgm:prSet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chemeClr val="tx1">
            <a:lumMod val="75000"/>
            <a:lumOff val="25000"/>
          </a:schemeClr>
        </a:solidFill>
        <a:ln w="57150"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rtl="0"/>
          <a:r>
            <a:rPr lang="nl-NL" smtClean="0"/>
            <a:t>Einde</a:t>
          </a:r>
        </a:p>
        <a:p>
          <a:pPr rtl="0"/>
          <a:r>
            <a:rPr lang="nl-NL" smtClean="0"/>
            <a:t>speurtocht</a:t>
          </a:r>
          <a:endParaRPr lang="nl-NL"/>
        </a:p>
      </dgm:t>
    </dgm:pt>
    <dgm:pt modelId="{7120963A-DECF-4ABD-B0D7-01B2D0A66E5E}" type="parTrans" cxnId="{E8B5785B-7501-48FC-916A-294613C3DB32}">
      <dgm:prSet/>
      <dgm:spPr/>
      <dgm:t>
        <a:bodyPr/>
        <a:lstStyle/>
        <a:p>
          <a:endParaRPr lang="nl-NL"/>
        </a:p>
      </dgm:t>
    </dgm:pt>
    <dgm:pt modelId="{EDD2E2C4-098B-4B7A-A1C4-3BD604A03F1D}" type="sibTrans" cxnId="{E8B5785B-7501-48FC-916A-294613C3DB32}">
      <dgm:prSet/>
      <dgm:spPr/>
      <dgm:t>
        <a:bodyPr/>
        <a:lstStyle/>
        <a:p>
          <a:endParaRPr lang="nl-NL"/>
        </a:p>
      </dgm:t>
    </dgm:pt>
    <dgm:pt modelId="{2E4C3F3E-71B8-4911-9207-2200A1836762}" type="pres">
      <dgm:prSet presAssocID="{79B6468A-56F7-49A3-ABD7-DEA39DEF0AA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97CB0-0D49-47B8-9DE0-CD633C5A60D9}" type="pres">
      <dgm:prSet presAssocID="{5507C20F-1992-4AFA-8965-4B10D03891F6}" presName="composite" presStyleCnt="0"/>
      <dgm:spPr/>
      <dgm:t>
        <a:bodyPr/>
        <a:lstStyle/>
        <a:p>
          <a:endParaRPr lang="nl-NL"/>
        </a:p>
      </dgm:t>
    </dgm:pt>
    <dgm:pt modelId="{37209A7B-F2E6-48E7-BEEA-06E5DF05AB13}" type="pres">
      <dgm:prSet presAssocID="{5507C20F-1992-4AFA-8965-4B10D03891F6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reflection blurRad="6350" stA="50000" endA="300" endPos="90000" dir="5400000" sy="-100000" algn="bl" rotWithShape="0"/>
        </a:effectLst>
      </dgm:spPr>
      <dgm:t>
        <a:bodyPr/>
        <a:lstStyle/>
        <a:p>
          <a:endParaRPr lang="nl-NL"/>
        </a:p>
      </dgm:t>
    </dgm:pt>
    <dgm:pt modelId="{02BE3BEB-E1FA-40E8-BDAB-9C3A59086EB9}" type="pres">
      <dgm:prSet presAssocID="{5507C20F-1992-4AFA-8965-4B10D03891F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AA939C3-9C71-4E36-8FB8-1997AE42E204}" type="presOf" srcId="{79B6468A-56F7-49A3-ABD7-DEA39DEF0AA8}" destId="{2E4C3F3E-71B8-4911-9207-2200A1836762}" srcOrd="0" destOrd="0" presId="urn:microsoft.com/office/officeart/2005/8/layout/vList3#11"/>
    <dgm:cxn modelId="{E8B5785B-7501-48FC-916A-294613C3DB32}" srcId="{79B6468A-56F7-49A3-ABD7-DEA39DEF0AA8}" destId="{5507C20F-1992-4AFA-8965-4B10D03891F6}" srcOrd="0" destOrd="0" parTransId="{7120963A-DECF-4ABD-B0D7-01B2D0A66E5E}" sibTransId="{EDD2E2C4-098B-4B7A-A1C4-3BD604A03F1D}"/>
    <dgm:cxn modelId="{4A7D654B-7C33-44D6-B872-BEBDB19713C1}" type="presOf" srcId="{5507C20F-1992-4AFA-8965-4B10D03891F6}" destId="{02BE3BEB-E1FA-40E8-BDAB-9C3A59086EB9}" srcOrd="0" destOrd="0" presId="urn:microsoft.com/office/officeart/2005/8/layout/vList3#11"/>
    <dgm:cxn modelId="{61227734-D1DA-454A-A784-34E682F934D5}" type="presParOf" srcId="{2E4C3F3E-71B8-4911-9207-2200A1836762}" destId="{4B197CB0-0D49-47B8-9DE0-CD633C5A60D9}" srcOrd="0" destOrd="0" presId="urn:microsoft.com/office/officeart/2005/8/layout/vList3#11"/>
    <dgm:cxn modelId="{9997B783-1456-4B63-AACF-AF455E1C620A}" type="presParOf" srcId="{4B197CB0-0D49-47B8-9DE0-CD633C5A60D9}" destId="{37209A7B-F2E6-48E7-BEEA-06E5DF05AB13}" srcOrd="0" destOrd="0" presId="urn:microsoft.com/office/officeart/2005/8/layout/vList3#11"/>
    <dgm:cxn modelId="{DD66C0C3-B38F-4225-A98C-71B5F707D334}" type="presParOf" srcId="{4B197CB0-0D49-47B8-9DE0-CD633C5A60D9}" destId="{02BE3BEB-E1FA-40E8-BDAB-9C3A59086EB9}" srcOrd="1" destOrd="0" presId="urn:microsoft.com/office/officeart/2005/8/layout/vList3#1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3FA04-A0EC-47A9-A838-D9ECEAC7002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8A5D4-FD5D-4DD9-8FB3-AE87EE93F0D1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Kastelen in Nederland</a:t>
          </a:r>
          <a:endParaRPr lang="nl-NL" sz="4700" kern="120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E3BEB-E1FA-40E8-BDAB-9C3A59086EB9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tx1">
            <a:lumMod val="75000"/>
            <a:lumOff val="25000"/>
          </a:schemeClr>
        </a:solidFill>
        <a:ln w="57150" cap="flat" cmpd="sng" algn="ctr">
          <a:noFill/>
          <a:prstDash val="solid"/>
        </a:ln>
        <a:effectLst>
          <a:outerShdw blurRad="76200" dist="12700" dir="8100000" sy="-23000" kx="800400" algn="br" rotWithShape="0">
            <a:prstClr val="black">
              <a:alpha val="20000"/>
            </a:prst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772848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Een korte speurtocht</a:t>
          </a:r>
          <a:endParaRPr lang="nl-NL" sz="4000" kern="1200"/>
        </a:p>
      </dsp:txBody>
      <dsp:txXfrm rot="10800000">
        <a:off x="1948433" y="0"/>
        <a:ext cx="3818382" cy="1752600"/>
      </dsp:txXfrm>
    </dsp:sp>
    <dsp:sp modelId="{37209A7B-F2E6-48E7-BEEA-06E5DF05AB13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8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9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0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1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887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250BF-F51B-43F9-B340-A833AEA33BD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98917-C7BF-42D5-B17C-DF05379622E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83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 dit slot trok gravin Jacoba van Beieren zich terug, nadat de graafschappen Holland, Zeeland en Henegouwen haar waren ontnomen. Hier bracht</a:t>
            </a:r>
            <a:r>
              <a:rPr lang="nl-NL" baseline="0" dirty="0" smtClean="0"/>
              <a:t> </a:t>
            </a:r>
            <a:r>
              <a:rPr lang="nl-NL" dirty="0" smtClean="0"/>
              <a:t>zij haar laatste drie levensjaren door. Ze bakte in die</a:t>
            </a:r>
            <a:r>
              <a:rPr lang="nl-NL" baseline="0" dirty="0" smtClean="0"/>
              <a:t> tijd veel</a:t>
            </a:r>
            <a:r>
              <a:rPr lang="nl-NL" dirty="0" smtClean="0"/>
              <a:t> potten, de zogenaamde '</a:t>
            </a:r>
            <a:r>
              <a:rPr lang="nl-NL" dirty="0" err="1" smtClean="0"/>
              <a:t>Jacobakannetjes</a:t>
            </a:r>
            <a:r>
              <a:rPr lang="nl-NL" dirty="0" smtClean="0"/>
              <a:t>', waarvan er veel in de slotgracht zijn teruggevonden.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28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Op 1 juli 2006 is het gerestaureerde, verbouwde en heringerichte Muiderslot heropend door koningin Beatrix. Het kasteel is voor een groot deel toegankelijk gemaakt, van 7 naar maar liefst 25 opengestelde kamers, zalen, torens, transen en weergangen.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27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Slot</a:t>
            </a:r>
            <a:r>
              <a:rPr lang="nl-NL" baseline="0" smtClean="0"/>
              <a:t> Loevestein wordt in de 80-jarige oorlog gebruikt als gevangenis. </a:t>
            </a:r>
            <a:r>
              <a:rPr lang="nl-NL" smtClean="0"/>
              <a:t>De bekendste gevangene is Hugo de Groot, die beroemd is geworden door de spectaculaire ontsnapping in een boekenkist. Kasteel Radboud is de enig overgebleven westfriese dwangburcht van Floris de Vijfde. </a:t>
            </a:r>
            <a:br>
              <a:rPr lang="nl-NL" smtClean="0"/>
            </a:b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98917-C7BF-42D5-B17C-DF05379622E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732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3"/>
          </p:nvPr>
        </p:nvSpPr>
        <p:spPr>
          <a:xfrm>
            <a:off x="1000125" y="2071688"/>
            <a:ext cx="1071563" cy="57150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SmartArt 8"/>
          <p:cNvSpPr>
            <a:spLocks noGrp="1"/>
          </p:cNvSpPr>
          <p:nvPr>
            <p:ph type="dgm" sz="quarter" idx="14"/>
          </p:nvPr>
        </p:nvSpPr>
        <p:spPr>
          <a:xfrm>
            <a:off x="3857625" y="2071688"/>
            <a:ext cx="1785938" cy="785812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5"/>
          </p:nvPr>
        </p:nvSpPr>
        <p:spPr>
          <a:xfrm>
            <a:off x="1214438" y="3929063"/>
            <a:ext cx="6786562" cy="1143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latinLnBrk="0" hangingPunct="1">
              <a:spcBef>
                <a:spcPct val="20000"/>
              </a:spcBef>
              <a:defRPr kumimoji="0" lang="en-US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latinLnBrk="0" hangingPunct="1">
              <a:spcBef>
                <a:spcPct val="20000"/>
              </a:spcBef>
              <a:defRPr kumimoji="0" lang="nl-NL" sz="2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latinLnBrk="0" hangingPunct="1">
              <a:spcBef>
                <a:spcPct val="20000"/>
              </a:spcBef>
              <a:defRPr kumimoji="0" lang="en-US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8B10AFF-90B9-46BB-B030-25D90BA48B14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dirty="0" smtClean="0"/>
              <a:t>Klik om de modelstijlen te bewerken</a:t>
            </a:r>
          </a:p>
          <a:p>
            <a:pPr lvl="1" eaLnBrk="1" latinLnBrk="0" hangingPunct="1"/>
            <a:r>
              <a:rPr kumimoji="0" lang="nl-NL" dirty="0" smtClean="0"/>
              <a:t>Tweede niveau</a:t>
            </a:r>
          </a:p>
          <a:p>
            <a:pPr lvl="2" eaLnBrk="1" latinLnBrk="0" hangingPunct="1"/>
            <a:r>
              <a:rPr kumimoji="0" lang="nl-NL" dirty="0" smtClean="0"/>
              <a:t>Derde niveau</a:t>
            </a:r>
          </a:p>
          <a:p>
            <a:pPr lvl="3" eaLnBrk="1" latinLnBrk="0" hangingPunct="1"/>
            <a:r>
              <a:rPr kumimoji="0" lang="nl-NL" dirty="0" smtClean="0"/>
              <a:t>Vierde niveau</a:t>
            </a:r>
          </a:p>
          <a:p>
            <a:pPr lvl="4" eaLnBrk="1" latinLnBrk="0" hangingPunct="1"/>
            <a:r>
              <a:rPr kumimoji="0" lang="nl-NL" dirty="0" smtClean="0"/>
              <a:t>Vijfde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tx2">
            <a:lumMod val="50000"/>
          </a:schemeClr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SzPct val="70000"/>
        <a:buFont typeface="Courier New" pitchFamily="49" charset="0"/>
        <a:buChar char="o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tx2">
            <a:lumMod val="75000"/>
          </a:schemeClr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7041D4-2887-4957-816D-5730A9ADE3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algn="dist"/>
            <a:r>
              <a:rPr lang="nl-NL" u="sng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Slot Teylingen</a:t>
            </a:r>
            <a:endParaRPr lang="nl-NL" u="sng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Ligging</a:t>
            </a:r>
          </a:p>
          <a:p>
            <a:pPr lvl="1"/>
            <a:r>
              <a:rPr lang="nl-NL" dirty="0" smtClean="0"/>
              <a:t>Zuid-Holland</a:t>
            </a:r>
          </a:p>
          <a:p>
            <a:pPr lvl="2"/>
            <a:r>
              <a:rPr lang="nl-NL" dirty="0" err="1" smtClean="0"/>
              <a:t>Sassenheim</a:t>
            </a:r>
            <a:endParaRPr lang="nl-NL" dirty="0" smtClean="0"/>
          </a:p>
          <a:p>
            <a:r>
              <a:rPr lang="nl-NL" dirty="0" smtClean="0"/>
              <a:t>Geschiedenis</a:t>
            </a:r>
          </a:p>
          <a:p>
            <a:pPr lvl="1"/>
            <a:r>
              <a:rPr lang="nl-NL" dirty="0" smtClean="0"/>
              <a:t>Een van de oudste kastelen</a:t>
            </a:r>
          </a:p>
          <a:p>
            <a:pPr lvl="1"/>
            <a:r>
              <a:rPr lang="nl-NL" dirty="0" smtClean="0"/>
              <a:t>Tijdens de 80-jarige oorlog en in 1676 door een brand grotendeels verwoest</a:t>
            </a:r>
          </a:p>
          <a:p>
            <a:r>
              <a:rPr lang="nl-NL" dirty="0" smtClean="0"/>
              <a:t>Functie</a:t>
            </a:r>
          </a:p>
          <a:p>
            <a:pPr lvl="1"/>
            <a:r>
              <a:rPr lang="nl-NL" dirty="0" smtClean="0"/>
              <a:t>Vroeger</a:t>
            </a:r>
          </a:p>
          <a:p>
            <a:pPr lvl="2"/>
            <a:r>
              <a:rPr lang="nl-NL" dirty="0" smtClean="0"/>
              <a:t>Verdedigingswerk</a:t>
            </a:r>
          </a:p>
          <a:p>
            <a:pPr lvl="3"/>
            <a:r>
              <a:rPr lang="nl-NL" dirty="0" smtClean="0"/>
              <a:t>Waterburcht</a:t>
            </a:r>
          </a:p>
          <a:p>
            <a:pPr lvl="1"/>
            <a:r>
              <a:rPr lang="nl-NL" dirty="0" smtClean="0"/>
              <a:t>Huidig</a:t>
            </a:r>
          </a:p>
          <a:p>
            <a:pPr lvl="2"/>
            <a:r>
              <a:rPr lang="nl-NL" dirty="0" smtClean="0"/>
              <a:t>Toeristisch</a:t>
            </a:r>
          </a:p>
          <a:p>
            <a:r>
              <a:rPr lang="nl-NL" dirty="0" smtClean="0"/>
              <a:t>Bezoek</a:t>
            </a:r>
          </a:p>
          <a:p>
            <a:pPr lvl="1"/>
            <a:r>
              <a:rPr lang="nl-NL" dirty="0" smtClean="0"/>
              <a:t>Dagelijks van 14.00 – 17.00</a:t>
            </a:r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Muiderslot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428596" y="1428736"/>
            <a:ext cx="4038600" cy="46260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 smtClean="0">
                <a:ea typeface="Verdana" pitchFamily="34" charset="0"/>
                <a:cs typeface="Verdana" pitchFamily="34" charset="0"/>
              </a:rPr>
              <a:t>Muiden</a:t>
            </a:r>
            <a:endParaRPr lang="nl-NL" sz="1600" dirty="0" smtClean="0"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Functie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Huidig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Rijksmuseum</a:t>
            </a:r>
          </a:p>
          <a:p>
            <a:pPr>
              <a:lnSpc>
                <a:spcPct val="90000"/>
              </a:lnSpc>
            </a:pPr>
            <a:endParaRPr lang="nl-NL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800600" y="1428736"/>
            <a:ext cx="4038600" cy="462459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Rondleidingen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Prijs</a:t>
            </a: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12,00 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ea typeface="Verdana" pitchFamily="34" charset="0"/>
                <a:cs typeface="Verdana" pitchFamily="34" charset="0"/>
              </a:rPr>
              <a:t>,25 (jongeren)</a:t>
            </a:r>
          </a:p>
          <a:p>
            <a:pPr lvl="3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Cultuurkaart geldig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tx1"/>
                </a:solidFill>
                <a:latin typeface="Arial" charset="0"/>
                <a:cs typeface="Arial" charset="0"/>
              </a:rPr>
              <a:t>Loevestein</a:t>
            </a:r>
            <a:endParaRPr lang="nl-NL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nl-NL" u="none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Radboud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2"/>
          </p:nvPr>
        </p:nvSpPr>
        <p:spPr/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Gelderland</a:t>
            </a:r>
          </a:p>
          <a:p>
            <a:pPr lvl="2">
              <a:lnSpc>
                <a:spcPct val="140000"/>
              </a:lnSpc>
            </a:pPr>
            <a:r>
              <a:rPr lang="nl-NL" sz="13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Poederoyen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begon in 1368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Deel Hollandse Waterlinie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uiterwaarden</a:t>
            </a:r>
          </a:p>
          <a:p>
            <a:pPr>
              <a:lnSpc>
                <a:spcPct val="140000"/>
              </a:lnSpc>
            </a:pPr>
            <a:r>
              <a:rPr lang="nl-NL" sz="17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Soms niet bereikbaar:</a:t>
            </a:r>
          </a:p>
          <a:p>
            <a:pPr lvl="2">
              <a:lnSpc>
                <a:spcPct val="140000"/>
              </a:lnSpc>
            </a:pPr>
            <a:r>
              <a:rPr lang="nl-NL" sz="13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Hoog water</a:t>
            </a:r>
          </a:p>
          <a:p>
            <a:pPr>
              <a:lnSpc>
                <a:spcPct val="130000"/>
              </a:lnSpc>
              <a:buFont typeface="Webdings" pitchFamily="18" charset="2"/>
            </a:pPr>
            <a:endParaRPr lang="nl-NL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30000"/>
              </a:lnSpc>
            </a:pPr>
            <a:r>
              <a:rPr lang="nl-NL" sz="1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Medemblik</a:t>
            </a:r>
            <a:endParaRPr lang="nl-NL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30000"/>
              </a:lnSpc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Bouw in 13e eeuw</a:t>
            </a: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>
              <a:lnSpc>
                <a:spcPct val="14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Museum</a:t>
            </a:r>
          </a:p>
          <a:p>
            <a:pPr>
              <a:lnSpc>
                <a:spcPct val="13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30000"/>
              </a:lnSpc>
            </a:pPr>
            <a:r>
              <a:rPr lang="nl-NL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mei – 15 september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  <a:blipFill>
            <a:blip r:embed="rId4"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en-US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Loevestein en Radboud</a:t>
            </a:r>
            <a:endParaRPr lang="nl-NL" u="sng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714348" y="164305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iviel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an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1539</TotalTime>
  <Words>278</Words>
  <Application>Microsoft Office PowerPoint</Application>
  <PresentationFormat>Diavoorstelling (4:3)</PresentationFormat>
  <Paragraphs>76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7" baseType="lpstr">
      <vt:lpstr>Arial</vt:lpstr>
      <vt:lpstr>Calibri</vt:lpstr>
      <vt:lpstr>Castellar</vt:lpstr>
      <vt:lpstr>Courier New</vt:lpstr>
      <vt:lpstr>Verdana</vt:lpstr>
      <vt:lpstr>Webdings</vt:lpstr>
      <vt:lpstr>Wingdings</vt:lpstr>
      <vt:lpstr>Wingdings 2</vt:lpstr>
      <vt:lpstr>Civiel</vt:lpstr>
      <vt:lpstr>Mediaan</vt:lpstr>
      <vt:lpstr>PowerPoint-presentatie</vt:lpstr>
      <vt:lpstr>Slot Teylingen</vt:lpstr>
      <vt:lpstr>PowerPoint-presentatie</vt:lpstr>
      <vt:lpstr>Muiderslot</vt:lpstr>
      <vt:lpstr>PowerPoint-presentatie</vt:lpstr>
      <vt:lpstr>Loevestein en Radboud</vt:lpstr>
      <vt:lpstr>PowerPoint-presentatie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Gerard Lodder</dc:creator>
  <cp:lastModifiedBy>Instruct - Paula Felix</cp:lastModifiedBy>
  <cp:revision>161</cp:revision>
  <dcterms:created xsi:type="dcterms:W3CDTF">2008-02-27T07:14:29Z</dcterms:created>
  <dcterms:modified xsi:type="dcterms:W3CDTF">2013-06-13T08:29:08Z</dcterms:modified>
</cp:coreProperties>
</file>