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3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2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Rechthoek 13"/>
          <p:cNvSpPr/>
          <p:nvPr userDrawn="1"/>
        </p:nvSpPr>
        <p:spPr>
          <a:xfrm>
            <a:off x="571472" y="5934670"/>
            <a:ext cx="1710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nl-NL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NMZ</a:t>
            </a:r>
            <a:endParaRPr lang="nl-NL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31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5" y="274642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2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9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2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4" y="6407946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4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4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dirty="0" smtClean="0"/>
              <a:t>Klik om de stijl te bewerken</a:t>
            </a:r>
            <a:endParaRPr kumimoji="0" lang="en-US" dirty="0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727AED8-3B8C-4E63-8B97-72A00B9A3739}" type="datetimeFigureOut">
              <a:rPr lang="nl-NL" smtClean="0"/>
              <a:t>13-6-2013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4" y="6407946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6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8FE879B-CECC-4837-9DA9-96513A17204E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Rechthoek 15"/>
          <p:cNvSpPr/>
          <p:nvPr userDrawn="1"/>
        </p:nvSpPr>
        <p:spPr>
          <a:xfrm>
            <a:off x="5857884" y="5934670"/>
            <a:ext cx="1710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nl-NL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NMZ</a:t>
            </a:r>
            <a:endParaRPr lang="nl-NL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Gezondheid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Uw en onze zorg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Regelmatig bewegen</a:t>
            </a:r>
          </a:p>
          <a:p>
            <a:r>
              <a:rPr lang="nl-NL" dirty="0" smtClean="0"/>
              <a:t>Gevarieerd eten</a:t>
            </a:r>
          </a:p>
          <a:p>
            <a:r>
              <a:rPr lang="nl-NL" dirty="0" smtClean="0"/>
              <a:t>Niet of matig drinken</a:t>
            </a:r>
          </a:p>
          <a:p>
            <a:r>
              <a:rPr lang="nl-NL" dirty="0" smtClean="0"/>
              <a:t>Voldoende slaap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u kunt doen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polis op maat</a:t>
            </a:r>
          </a:p>
          <a:p>
            <a:r>
              <a:rPr lang="nl-NL" dirty="0" smtClean="0"/>
              <a:t>Vergoeding van preventieve </a:t>
            </a:r>
            <a:r>
              <a:rPr lang="nl-NL" dirty="0" err="1" smtClean="0"/>
              <a:t>consults</a:t>
            </a:r>
            <a:endParaRPr lang="nl-NL" dirty="0" smtClean="0"/>
          </a:p>
          <a:p>
            <a:r>
              <a:rPr lang="nl-NL" dirty="0" smtClean="0"/>
              <a:t>De beste zorgverleners aanbieden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wij kunnen doen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Via uw zorgverlener</a:t>
            </a:r>
          </a:p>
          <a:p>
            <a:r>
              <a:rPr lang="nl-NL" dirty="0" smtClean="0"/>
              <a:t>Rechtstreeks</a:t>
            </a:r>
          </a:p>
          <a:p>
            <a:pPr lvl="1"/>
            <a:r>
              <a:rPr lang="nl-NL" dirty="0" smtClean="0"/>
              <a:t>Via de website: </a:t>
            </a:r>
            <a:r>
              <a:rPr lang="nl-NL" dirty="0" err="1" smtClean="0"/>
              <a:t>www.nooitmeerzorgen.nl</a:t>
            </a:r>
            <a:endParaRPr lang="nl-NL" dirty="0" smtClean="0"/>
          </a:p>
          <a:p>
            <a:pPr lvl="1"/>
            <a:r>
              <a:rPr lang="nl-NL" dirty="0" smtClean="0"/>
              <a:t>Telefonisch: 012-3456789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Contact opnemen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49</Words>
  <Application>Microsoft Office PowerPoint</Application>
  <PresentationFormat>Diavoorstelling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Lucida Sans Unicode</vt:lpstr>
      <vt:lpstr>Verdana</vt:lpstr>
      <vt:lpstr>Wingdings 2</vt:lpstr>
      <vt:lpstr>Wingdings 3</vt:lpstr>
      <vt:lpstr>Concours</vt:lpstr>
      <vt:lpstr>Gezondheid</vt:lpstr>
      <vt:lpstr>Wat u kunt doen</vt:lpstr>
      <vt:lpstr>Wat wij kunnen doen</vt:lpstr>
      <vt:lpstr>Contact opnemen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</dc:title>
  <dc:creator>Josée de Heus</dc:creator>
  <cp:lastModifiedBy>Instruct - Paula Felix</cp:lastModifiedBy>
  <cp:revision>4</cp:revision>
  <dcterms:created xsi:type="dcterms:W3CDTF">2008-11-10T08:58:47Z</dcterms:created>
  <dcterms:modified xsi:type="dcterms:W3CDTF">2013-06-13T08:33:36Z</dcterms:modified>
</cp:coreProperties>
</file>