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21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170F2-2882-42BF-908B-338B6E6B098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CC9F1-9540-4204-BB18-4F25370C47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 anchor="t">
            <a:normAutofit/>
          </a:bodyPr>
          <a:lstStyle/>
          <a:p>
            <a:pPr algn="l"/>
            <a:r>
              <a:rPr lang="nl-NL" sz="8000" dirty="0" smtClean="0">
                <a:solidFill>
                  <a:srgbClr val="7030A0"/>
                </a:solidFill>
                <a:latin typeface="Vivaldi" pitchFamily="66" charset="0"/>
              </a:rPr>
              <a:t>Droomhuizen</a:t>
            </a:r>
            <a:endParaRPr lang="nl-NL" sz="8000" dirty="0">
              <a:solidFill>
                <a:srgbClr val="7030A0"/>
              </a:solidFill>
              <a:latin typeface="Vivaldi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see\AppData\Local\Microsoft\Windows\Temporary Internet Files\Content.IE5\HPD0BBZZ\MPj042254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5858553" cy="3908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osee\AppData\Local\Microsoft\Windows\Temporary Internet Files\Content.IE5\LOFDAJVX\MPj041168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5357850" cy="3570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osee\AppData\Local\Microsoft\Windows\Temporary Internet Files\Content.IE5\KOZ66YW5\MPj042221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14620"/>
            <a:ext cx="2619889" cy="3927916"/>
          </a:xfrm>
          <a:prstGeom prst="rect">
            <a:avLst/>
          </a:prstGeom>
          <a:noFill/>
        </p:spPr>
      </p:pic>
      <p:pic>
        <p:nvPicPr>
          <p:cNvPr id="3" name="Picture 2" descr="C:\Users\Josee\AppData\Local\Microsoft\Windows\Temporary Internet Files\Content.IE5\Q870EXTG\MPj042371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14290"/>
            <a:ext cx="3191742" cy="4785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</Words>
  <Application>Microsoft Office PowerPoint</Application>
  <PresentationFormat>Diavoorstelling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Vivaldi</vt:lpstr>
      <vt:lpstr>Office-thema</vt:lpstr>
      <vt:lpstr>Droomhuizen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Droomhuizen</dc:title>
  <dc:creator>Josée de Heus</dc:creator>
  <cp:lastModifiedBy>Instruct - Paula Felix</cp:lastModifiedBy>
  <cp:revision>5</cp:revision>
  <dcterms:created xsi:type="dcterms:W3CDTF">2008-10-22T06:54:47Z</dcterms:created>
  <dcterms:modified xsi:type="dcterms:W3CDTF">2013-06-13T08:35:00Z</dcterms:modified>
</cp:coreProperties>
</file>