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3E5A-7212-4C70-BE95-047DC41442D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EEF9D-B568-40F8-89CA-AE9DE8F5480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3E5A-7212-4C70-BE95-047DC41442D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EEF9D-B568-40F8-89CA-AE9DE8F5480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3E5A-7212-4C70-BE95-047DC41442D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EEF9D-B568-40F8-89CA-AE9DE8F5480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nl-NL" dirty="0" smtClean="0"/>
              <a:t>Klik om de stijl te bewerken</a:t>
            </a:r>
            <a:endParaRPr kumimoji="0"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3E5A-7212-4C70-BE95-047DC41442D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EEF9D-B568-40F8-89CA-AE9DE8F5480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3E5A-7212-4C70-BE95-047DC41442D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EEF9D-B568-40F8-89CA-AE9DE8F5480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3E5A-7212-4C70-BE95-047DC41442D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EEF9D-B568-40F8-89CA-AE9DE8F5480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3E5A-7212-4C70-BE95-047DC41442D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EEF9D-B568-40F8-89CA-AE9DE8F5480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3E5A-7212-4C70-BE95-047DC41442D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BEEF9D-B568-40F8-89CA-AE9DE8F5480A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3E5A-7212-4C70-BE95-047DC41442D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EEF9D-B568-40F8-89CA-AE9DE8F5480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3E5A-7212-4C70-BE95-047DC41442D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BBEEF9D-B568-40F8-89CA-AE9DE8F5480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65C3E5A-7212-4C70-BE95-047DC41442D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EEF9D-B568-40F8-89CA-AE9DE8F5480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rije v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Vrije v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65C3E5A-7212-4C70-BE95-047DC41442D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BBEEF9D-B568-40F8-89CA-AE9DE8F5480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SmartArt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Tekst en vormen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 lIns="45720" rIns="45720" anchor="ctr">
            <a:normAutofit/>
          </a:bodyPr>
          <a:lstStyle/>
          <a:p>
            <a:r>
              <a:rPr lang="nl-NL" dirty="0" smtClean="0"/>
              <a:t>Van tekst naar </a:t>
            </a:r>
            <a:r>
              <a:rPr lang="nl-NL" dirty="0" err="1" smtClean="0"/>
              <a:t>SmartArt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Markttrends</a:t>
            </a:r>
            <a:endParaRPr lang="nl-NL" dirty="0" smtClean="0"/>
          </a:p>
          <a:p>
            <a:r>
              <a:rPr lang="nl-NL" smtClean="0"/>
              <a:t>Onderzoek</a:t>
            </a:r>
            <a:endParaRPr lang="nl-NL" dirty="0" smtClean="0"/>
          </a:p>
          <a:p>
            <a:r>
              <a:rPr lang="nl-NL" smtClean="0"/>
              <a:t>Advertentiecampagne</a:t>
            </a:r>
          </a:p>
          <a:p>
            <a:r>
              <a:rPr lang="nl-NL" smtClean="0"/>
              <a:t>Verkoopstijging</a:t>
            </a:r>
            <a:endParaRPr lang="nl-NL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Organigram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sch">
  <a:themeElements>
    <a:clrScheme name="Technisch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sch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sch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357</TotalTime>
  <Words>13</Words>
  <Application>Microsoft Office PowerPoint</Application>
  <PresentationFormat>Diavoorstelling (4:3)</PresentationFormat>
  <Paragraphs>8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Franklin Gothic Book</vt:lpstr>
      <vt:lpstr>Wingdings 2</vt:lpstr>
      <vt:lpstr>Technisch</vt:lpstr>
      <vt:lpstr>SmartArt</vt:lpstr>
      <vt:lpstr>Van tekst naar SmartArt</vt:lpstr>
      <vt:lpstr>Organigram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SmartArt</dc:title>
  <dc:creator>Josee</dc:creator>
  <cp:lastModifiedBy>Instruct - Paula Felix</cp:lastModifiedBy>
  <cp:revision>39</cp:revision>
  <dcterms:created xsi:type="dcterms:W3CDTF">2008-02-27T09:18:05Z</dcterms:created>
  <dcterms:modified xsi:type="dcterms:W3CDTF">2013-06-13T08:26:06Z</dcterms:modified>
</cp:coreProperties>
</file>