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14" autoAdjust="0"/>
  </p:normalViewPr>
  <p:slideViewPr>
    <p:cSldViewPr>
      <p:cViewPr varScale="1">
        <p:scale>
          <a:sx n="86" d="100"/>
          <a:sy n="86" d="100"/>
        </p:scale>
        <p:origin x="8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3D46-E379-4A41-9E09-2352ABC391C9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99FDE-9EC8-4D5B-AC79-EF98FC9BF11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/>
              <a:t>Winterspelen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nl-NL" b="1" dirty="0" err="1">
                <a:solidFill>
                  <a:schemeClr val="tx1"/>
                </a:solidFill>
              </a:rPr>
              <a:t>Pyeongchang</a:t>
            </a:r>
            <a:r>
              <a:rPr lang="nl-NL" b="1" dirty="0">
                <a:solidFill>
                  <a:schemeClr val="tx1"/>
                </a:solidFill>
              </a:rPr>
              <a:t> 2018</a:t>
            </a: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30550" y="5011738"/>
            <a:ext cx="1008063" cy="1008062"/>
          </a:xfrm>
          <a:prstGeom prst="ellips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922713" y="5011738"/>
            <a:ext cx="1008062" cy="1008062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714875" y="5011738"/>
            <a:ext cx="1008063" cy="1008062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635375" y="5516563"/>
            <a:ext cx="1008063" cy="100806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356100" y="5516563"/>
            <a:ext cx="1008063" cy="1008062"/>
          </a:xfrm>
          <a:prstGeom prst="ellipse">
            <a:avLst/>
          </a:prstGeom>
          <a:noFill/>
          <a:ln w="5715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Winterspelen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OLYMPISCHE SPELEN</dc:title>
  <dc:creator>Josée de Heus</dc:creator>
  <cp:lastModifiedBy>Josee Huybers</cp:lastModifiedBy>
  <cp:revision>3</cp:revision>
  <dcterms:created xsi:type="dcterms:W3CDTF">2008-11-05T07:48:03Z</dcterms:created>
  <dcterms:modified xsi:type="dcterms:W3CDTF">2019-02-13T12:55:52Z</dcterms:modified>
</cp:coreProperties>
</file>