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647A-807C-4B4B-A5E2-EA9417FB3C0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Kastelen in Nederland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Een korte speurtocht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dist"/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SLOT TEYLINGEN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lphaLcParenR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Zuid-Holland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Sassenheim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van de oudste kastelen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Tijdens de 80-jarige oorlog en in 1676 door een brand grotendeels verwoest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Functie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Verdedigingswerk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Waterburcht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Huidig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Toeristisch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Dagelijks van 14.00 – 17.00</a:t>
            </a:r>
          </a:p>
          <a:p>
            <a:pPr lvl="2">
              <a:lnSpc>
                <a:spcPct val="110000"/>
              </a:lnSpc>
            </a:pP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Muiderslot</a:t>
            </a:r>
            <a:endParaRPr lang="nl-NL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Noord-Holland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Muiden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Gebouwd rond 1280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Bewoond door P.C. Hooft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Functie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Militair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Huidig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Rijksmuseum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Opengestelde routes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Rondleidingen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Prijs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12,00 (volwassenen)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6,25 (jongeren)</a:t>
            </a:r>
          </a:p>
          <a:p>
            <a:pPr lvl="3">
              <a:lnSpc>
                <a:spcPct val="110000"/>
              </a:lnSpc>
              <a:buChar char="•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Cultuurkaart geldig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Loevestein</a:t>
            </a:r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en Radboud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Loevestein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Radboud</a:t>
            </a:r>
          </a:p>
        </p:txBody>
      </p:sp>
      <p:sp>
        <p:nvSpPr>
          <p:cNvPr id="13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Gelderland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Poederoyen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Bouw begon in 1368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Deel Hollandse Waterlinie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uiterwaarden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Soms niet bereikbaar:</a:t>
            </a:r>
          </a:p>
          <a:p>
            <a:pPr lvl="2">
              <a:lnSpc>
                <a:spcPct val="110000"/>
              </a:lnSpc>
            </a:pPr>
            <a:r>
              <a:rPr lang="nl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Hoog water</a:t>
            </a:r>
          </a:p>
        </p:txBody>
      </p:sp>
      <p:sp>
        <p:nvSpPr>
          <p:cNvPr id="17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Noord-Holland</a:t>
            </a:r>
          </a:p>
          <a:p>
            <a:pPr lvl="2">
              <a:lnSpc>
                <a:spcPct val="110000"/>
              </a:lnSpc>
            </a:pPr>
            <a:r>
              <a:rPr lang="nl-NL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Medemblik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Bouw in 13e eeuw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Verdedigingswerk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Museum</a:t>
            </a:r>
          </a:p>
          <a:p>
            <a:pPr>
              <a:lnSpc>
                <a:spcPct val="110000"/>
              </a:lnSpc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lnSpc>
                <a:spcPct val="110000"/>
              </a:lnSpc>
              <a:buChar char="•"/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mei – 15 september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Verdana</vt:lpstr>
      <vt:lpstr>Office-thema</vt:lpstr>
      <vt:lpstr>Kastelen in Nederland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Kastelen in Nederland</dc:title>
  <dc:creator>Josée de Heus</dc:creator>
  <cp:lastModifiedBy>Wim Dommerholt</cp:lastModifiedBy>
  <cp:revision>11</cp:revision>
  <dcterms:created xsi:type="dcterms:W3CDTF">2009-02-12T07:36:59Z</dcterms:created>
  <dcterms:modified xsi:type="dcterms:W3CDTF">2016-03-21T08:09:56Z</dcterms:modified>
</cp:coreProperties>
</file>