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2375E-05FB-42EA-A589-60D06AB402A6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BEF0D-0896-4DDB-87A6-031211DE3F6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Kasteel de Haar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ebdings" pitchFamily="18" charset="2"/>
              <a:buChar char="ü"/>
            </a:pP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Ligging:</a:t>
            </a:r>
          </a:p>
          <a:p>
            <a:pPr lvl="1">
              <a:buFont typeface="Webdings" pitchFamily="18" charset="2"/>
              <a:buChar char="ë"/>
            </a:pPr>
            <a:r>
              <a:rPr lang="nl-N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Utrecht</a:t>
            </a:r>
            <a:endParaRPr lang="nl-NL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Font typeface="Webdings" pitchFamily="18" charset="2"/>
              <a:buChar char="a"/>
            </a:pPr>
            <a:r>
              <a:rPr lang="nl-NL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Haarzuilens</a:t>
            </a:r>
            <a:endParaRPr lang="nl-NL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ebdings" pitchFamily="18" charset="2"/>
              <a:buChar char="ü"/>
            </a:pPr>
            <a:r>
              <a:rPr lang="nl-NL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Geschiedenis:</a:t>
            </a:r>
          </a:p>
          <a:p>
            <a:pPr lvl="1">
              <a:buFont typeface="Webdings" pitchFamily="18" charset="2"/>
              <a:buChar char="ë"/>
            </a:pPr>
            <a:r>
              <a:rPr lang="nl-NL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Gebouwd in de 14e eeuw</a:t>
            </a:r>
          </a:p>
          <a:p>
            <a:pPr lvl="1">
              <a:buFont typeface="Webdings" pitchFamily="18" charset="2"/>
              <a:buChar char="ë"/>
            </a:pPr>
            <a:r>
              <a:rPr lang="nl-NL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Geheel gerestaureerd in de 19e eeuw</a:t>
            </a:r>
          </a:p>
          <a:p>
            <a:pPr marL="342900" lvl="1" indent="-342900">
              <a:buFont typeface="Webdings" pitchFamily="18" charset="2"/>
              <a:buChar char="ü"/>
            </a:pPr>
            <a:r>
              <a:rPr lang="nl-NL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Functie:</a:t>
            </a:r>
          </a:p>
          <a:p>
            <a:pPr lvl="1">
              <a:lnSpc>
                <a:spcPct val="130000"/>
              </a:lnSpc>
              <a:buFont typeface="Webdings" pitchFamily="18" charset="2"/>
              <a:buChar char=""/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Huidig:</a:t>
            </a:r>
          </a:p>
          <a:p>
            <a:pPr lvl="2">
              <a:lnSpc>
                <a:spcPct val="130000"/>
              </a:lnSpc>
              <a:buFont typeface="Webdings" pitchFamily="18" charset="2"/>
              <a:buChar char="a"/>
            </a:pPr>
            <a:r>
              <a:rPr lang="nl-NL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Toeristisch</a:t>
            </a:r>
            <a:endParaRPr lang="nl-NL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nl-NL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dist"/>
            <a:r>
              <a:rPr lang="nl-NL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Bezoek</a:t>
            </a:r>
            <a:endParaRPr lang="nl-NL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ebdings" pitchFamily="18" charset="2"/>
              <a:buChar char="ü"/>
            </a:pPr>
            <a:r>
              <a:rPr lang="nl-NL" dirty="0" smtClean="0"/>
              <a:t>Bezoek:</a:t>
            </a:r>
          </a:p>
          <a:p>
            <a:pPr lvl="1">
              <a:buFont typeface="Webdings" pitchFamily="18" charset="2"/>
              <a:buChar char="ë"/>
            </a:pPr>
            <a:r>
              <a:rPr lang="nl-NL" dirty="0" smtClean="0"/>
              <a:t>Rondleidingen </a:t>
            </a:r>
            <a:r>
              <a:rPr lang="nl-NL" dirty="0" err="1" smtClean="0"/>
              <a:t>di</a:t>
            </a:r>
            <a:r>
              <a:rPr lang="nl-NL" dirty="0" smtClean="0"/>
              <a:t> t/m </a:t>
            </a:r>
            <a:r>
              <a:rPr lang="nl-NL" dirty="0" err="1" smtClean="0"/>
              <a:t>vr</a:t>
            </a:r>
            <a:r>
              <a:rPr lang="nl-NL" dirty="0" smtClean="0"/>
              <a:t>:</a:t>
            </a:r>
          </a:p>
          <a:p>
            <a:pPr lvl="2">
              <a:buFont typeface="Webdings" pitchFamily="18" charset="2"/>
              <a:buChar char="a"/>
            </a:pPr>
            <a:r>
              <a:rPr lang="nl-NL" dirty="0" smtClean="0"/>
              <a:t>12, 13, 14  en 15 uur</a:t>
            </a:r>
          </a:p>
          <a:p>
            <a:pPr lvl="1">
              <a:buFont typeface="Webdings" pitchFamily="18" charset="2"/>
              <a:buChar char="ë"/>
            </a:pPr>
            <a:r>
              <a:rPr lang="nl-NL" dirty="0" smtClean="0"/>
              <a:t>Groepen</a:t>
            </a:r>
          </a:p>
          <a:p>
            <a:pPr lvl="2">
              <a:buFont typeface="Webdings" pitchFamily="18" charset="2"/>
              <a:buChar char="a"/>
            </a:pPr>
            <a:r>
              <a:rPr lang="nl-NL" dirty="0" smtClean="0"/>
              <a:t>Op afspraak</a:t>
            </a:r>
          </a:p>
          <a:p>
            <a:pPr lvl="1">
              <a:buFont typeface="Webdings" pitchFamily="18" charset="2"/>
              <a:buChar char="ë"/>
            </a:pPr>
            <a:r>
              <a:rPr lang="nl-NL" dirty="0" smtClean="0"/>
              <a:t>Scholen</a:t>
            </a:r>
          </a:p>
          <a:p>
            <a:pPr lvl="2">
              <a:buFont typeface="Webdings" pitchFamily="18" charset="2"/>
              <a:buChar char="a"/>
            </a:pPr>
            <a:r>
              <a:rPr lang="nl-NL" dirty="0" smtClean="0"/>
              <a:t>Op afspraak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47</Words>
  <Application>Microsoft Office PowerPoint</Application>
  <PresentationFormat>Diavoorstelling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8" baseType="lpstr">
      <vt:lpstr>Arial</vt:lpstr>
      <vt:lpstr>Book Antiqua</vt:lpstr>
      <vt:lpstr>Calibri</vt:lpstr>
      <vt:lpstr>Verdana</vt:lpstr>
      <vt:lpstr>Webdings</vt:lpstr>
      <vt:lpstr>Office-thema</vt:lpstr>
      <vt:lpstr>Kasteel de Haar</vt:lpstr>
      <vt:lpstr>Bezoek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Kasteel De Haar</dc:title>
  <dc:creator>Josée de Heus</dc:creator>
  <cp:lastModifiedBy>Instruct - Paula Felix</cp:lastModifiedBy>
  <cp:revision>9</cp:revision>
  <dcterms:created xsi:type="dcterms:W3CDTF">2008-10-06T14:33:53Z</dcterms:created>
  <dcterms:modified xsi:type="dcterms:W3CDTF">2013-06-13T08:33:01Z</dcterms:modified>
</cp:coreProperties>
</file>