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75" r:id="rId3"/>
    <p:sldId id="266" r:id="rId4"/>
    <p:sldId id="270" r:id="rId5"/>
    <p:sldId id="267" r:id="rId6"/>
    <p:sldId id="273" r:id="rId7"/>
    <p:sldId id="272" r:id="rId8"/>
    <p:sldId id="269" r:id="rId9"/>
    <p:sldId id="276" r:id="rId10"/>
    <p:sldId id="27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9466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5ACDC-6139-4653-B05C-3C01621DF67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1E630-73AA-46F8-A73D-20DE0A1460F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227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Mijn achtergrond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4800" i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rgbClr val="00B050"/>
                </a:solidFill>
                <a:latin typeface="Algerian" pitchFamily="82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à"/>
              <a:defRPr>
                <a:solidFill>
                  <a:srgbClr val="FFC000"/>
                </a:solidFill>
              </a:defRPr>
            </a:lvl1pPr>
            <a:lvl2pPr>
              <a:buFont typeface="Wingdings" pitchFamily="2" charset="2"/>
              <a:buChar char="q"/>
              <a:defRPr>
                <a:solidFill>
                  <a:srgbClr val="FFC000"/>
                </a:solidFill>
              </a:defRPr>
            </a:lvl2pPr>
            <a:lvl3pPr>
              <a:buFont typeface="Wingdings" pitchFamily="2" charset="2"/>
              <a:buChar char="©"/>
              <a:defRPr>
                <a:solidFill>
                  <a:srgbClr val="FFC000"/>
                </a:solidFill>
              </a:defRPr>
            </a:lvl3pPr>
            <a:lvl4pPr>
              <a:buFont typeface="Wingdings" pitchFamily="2" charset="2"/>
              <a:buChar char="v"/>
              <a:defRPr>
                <a:solidFill>
                  <a:srgbClr val="FFC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Afbeelding 6" descr="Mijn 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4750" y="0"/>
            <a:ext cx="1619250" cy="11334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 jezelf beginnen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Een eigen bedrijf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belastingdienst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Aanmelden bij de belastingdienst</a:t>
            </a:r>
          </a:p>
          <a:p>
            <a:pPr lvl="1"/>
            <a:r>
              <a:rPr lang="nl-NL" dirty="0" smtClean="0"/>
              <a:t>Beoordeling  of je </a:t>
            </a:r>
            <a:r>
              <a:rPr lang="nl-NL" dirty="0" err="1" smtClean="0"/>
              <a:t>BTW-plichtig</a:t>
            </a:r>
            <a:r>
              <a:rPr lang="nl-NL" dirty="0" smtClean="0"/>
              <a:t> bent</a:t>
            </a:r>
          </a:p>
          <a:p>
            <a:pPr lvl="1"/>
            <a:r>
              <a:rPr lang="nl-NL" dirty="0" smtClean="0"/>
              <a:t>De inkomstenbelasting</a:t>
            </a:r>
          </a:p>
          <a:p>
            <a:pPr lvl="1"/>
            <a:r>
              <a:rPr lang="nl-NL" dirty="0" err="1" smtClean="0"/>
              <a:t>VAR-verklaring</a:t>
            </a:r>
            <a:endParaRPr lang="nl-NL" dirty="0" smtClean="0"/>
          </a:p>
          <a:p>
            <a:pPr lvl="2"/>
            <a:r>
              <a:rPr lang="nl-NL" dirty="0" smtClean="0"/>
              <a:t>Twee typen freelancers</a:t>
            </a:r>
          </a:p>
          <a:p>
            <a:pPr lvl="3"/>
            <a:r>
              <a:rPr lang="nl-NL" dirty="0" smtClean="0"/>
              <a:t>Uitsluitend freelance</a:t>
            </a:r>
          </a:p>
          <a:p>
            <a:pPr lvl="3"/>
            <a:r>
              <a:rPr lang="nl-NL" dirty="0" smtClean="0"/>
              <a:t>Freelance met parttime baan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</a:rPr>
              <a:t>Algemeen</a:t>
            </a: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rgbClr val="7030A0"/>
                </a:solidFill>
              </a:rPr>
              <a:t>Een eigen bedrijf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Freelancer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Voordelen</a:t>
            </a:r>
          </a:p>
          <a:p>
            <a:pPr lvl="1"/>
            <a:r>
              <a:rPr lang="nl-NL" dirty="0" smtClean="0">
                <a:solidFill>
                  <a:srgbClr val="7030A0"/>
                </a:solidFill>
              </a:rPr>
              <a:t>Grote vrijheid</a:t>
            </a:r>
          </a:p>
          <a:p>
            <a:pPr lvl="2"/>
            <a:r>
              <a:rPr lang="nl-NL" dirty="0" smtClean="0">
                <a:solidFill>
                  <a:srgbClr val="7030A0"/>
                </a:solidFill>
              </a:rPr>
              <a:t>Leuk werk</a:t>
            </a:r>
          </a:p>
          <a:p>
            <a:pPr lvl="2"/>
            <a:r>
              <a:rPr lang="nl-NL" dirty="0" smtClean="0">
                <a:solidFill>
                  <a:srgbClr val="7030A0"/>
                </a:solidFill>
              </a:rPr>
              <a:t>Brede oriëntatie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Nadelen</a:t>
            </a:r>
          </a:p>
          <a:p>
            <a:pPr lvl="1"/>
            <a:r>
              <a:rPr lang="nl-NL" dirty="0" smtClean="0">
                <a:solidFill>
                  <a:srgbClr val="7030A0"/>
                </a:solidFill>
              </a:rPr>
              <a:t>Alles zelf regelen</a:t>
            </a:r>
          </a:p>
          <a:p>
            <a:pPr lvl="1"/>
            <a:r>
              <a:rPr lang="nl-NL" dirty="0" smtClean="0">
                <a:solidFill>
                  <a:srgbClr val="7030A0"/>
                </a:solidFill>
              </a:rPr>
              <a:t>Lange werkweken</a:t>
            </a:r>
          </a:p>
          <a:p>
            <a:endParaRPr lang="nl-NL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Het begin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Het maken van een ondernemingsplan</a:t>
            </a:r>
          </a:p>
          <a:p>
            <a:pPr lvl="1"/>
            <a:r>
              <a:rPr lang="nl-NL" dirty="0"/>
              <a:t>De </a:t>
            </a:r>
            <a:r>
              <a:rPr lang="nl-NL" dirty="0" smtClean="0"/>
              <a:t>ideeën/plannen </a:t>
            </a:r>
            <a:r>
              <a:rPr lang="nl-NL" dirty="0"/>
              <a:t>die je </a:t>
            </a:r>
            <a:r>
              <a:rPr lang="nl-NL" dirty="0" smtClean="0"/>
              <a:t>hebt</a:t>
            </a:r>
            <a:endParaRPr lang="nl-NL" dirty="0"/>
          </a:p>
          <a:p>
            <a:pPr lvl="2"/>
            <a:r>
              <a:rPr lang="nl-NL" dirty="0"/>
              <a:t>Persoonlijke informatie</a:t>
            </a:r>
          </a:p>
          <a:p>
            <a:pPr lvl="2"/>
            <a:r>
              <a:rPr lang="nl-NL" dirty="0" smtClean="0"/>
              <a:t>Marketingplan</a:t>
            </a:r>
            <a:endParaRPr lang="nl-NL" dirty="0"/>
          </a:p>
          <a:p>
            <a:pPr lvl="3">
              <a:lnSpc>
                <a:spcPct val="90000"/>
              </a:lnSpc>
            </a:pPr>
            <a:r>
              <a:rPr lang="nl-NL" dirty="0"/>
              <a:t>Product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Markt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Prijs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Presentatie</a:t>
            </a:r>
          </a:p>
          <a:p>
            <a:pPr lvl="2"/>
            <a:r>
              <a:rPr lang="nl-NL" dirty="0"/>
              <a:t>Financieel </a:t>
            </a:r>
            <a:r>
              <a:rPr lang="nl-NL" dirty="0" smtClean="0"/>
              <a:t>plan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Aanbod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Bepaal je aanbod</a:t>
            </a:r>
          </a:p>
          <a:p>
            <a:pPr lvl="1"/>
            <a:r>
              <a:rPr lang="nl-NL" dirty="0" smtClean="0"/>
              <a:t>Wat voor aanbod heb ik?</a:t>
            </a:r>
          </a:p>
          <a:p>
            <a:pPr lvl="1"/>
            <a:r>
              <a:rPr lang="nl-NL" dirty="0" smtClean="0"/>
              <a:t>Wie zijn mijn potentiële klanten?</a:t>
            </a:r>
          </a:p>
          <a:p>
            <a:pPr lvl="1"/>
            <a:r>
              <a:rPr lang="nl-NL" dirty="0" smtClean="0"/>
              <a:t>Tegen welke prijs bied ik mijn product/dienst aan?</a:t>
            </a:r>
          </a:p>
          <a:p>
            <a:endParaRPr lang="nl-NL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Bekendheid</a:t>
            </a: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nl-NL" dirty="0" smtClean="0"/>
              <a:t>Maak je bedrijf bekend</a:t>
            </a:r>
          </a:p>
          <a:p>
            <a:pPr lvl="1"/>
            <a:r>
              <a:rPr lang="nl-NL" dirty="0" smtClean="0"/>
              <a:t>Internetpagina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Uitstekende reclamevorm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Veel informatie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Altijd beschikbaar</a:t>
            </a:r>
          </a:p>
          <a:p>
            <a:pPr lvl="1"/>
            <a:r>
              <a:rPr lang="nl-NL" dirty="0" smtClean="0"/>
              <a:t>Telefoongids, Gouden Gids</a:t>
            </a:r>
          </a:p>
          <a:p>
            <a:pPr lvl="1"/>
            <a:r>
              <a:rPr lang="nl-NL" dirty="0" smtClean="0"/>
              <a:t>Aansluiten bij beroeps- of branchevereniging</a:t>
            </a:r>
          </a:p>
          <a:p>
            <a:pPr lvl="1"/>
            <a:r>
              <a:rPr lang="nl-NL" dirty="0" smtClean="0"/>
              <a:t>Advertenties plaatsen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Informatie opvragen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Waar moet je zijn?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Kamer van Koophandel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Verschillende vormen van een eigen bedrijf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Eenmanszaak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Eén persoon is eigenaar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Het is ook mogelijk om personeel aan te nemen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Vennootschap onder Firma (VOF)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Samenwerkingsvorm van 2 of meer personen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Besloten Vennootschap (BV)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Een bedrijf met aandeelhouders</a:t>
            </a:r>
          </a:p>
          <a:p>
            <a:pPr lvl="3">
              <a:lnSpc>
                <a:spcPct val="90000"/>
              </a:lnSpc>
            </a:pPr>
            <a:r>
              <a:rPr lang="nl-NL" dirty="0" smtClean="0"/>
              <a:t>Geschikt bij grote investeringen en financiële verplichtingen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 smtClean="0"/>
              <a:t>Kamer van Koophandel</a:t>
            </a:r>
            <a:endParaRPr lang="nl-NL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Inschrijven Kamer van Koophandel</a:t>
            </a:r>
          </a:p>
          <a:p>
            <a:pPr lvl="1"/>
            <a:r>
              <a:rPr lang="nl-NL" dirty="0"/>
              <a:t>Iedere freelancer moet zich inschrijven</a:t>
            </a:r>
          </a:p>
          <a:p>
            <a:pPr lvl="2"/>
            <a:r>
              <a:rPr lang="nl-NL" dirty="0"/>
              <a:t>Inschrijven </a:t>
            </a:r>
            <a:r>
              <a:rPr lang="nl-NL" dirty="0" smtClean="0"/>
              <a:t>binnen een week voor </a:t>
            </a:r>
            <a:r>
              <a:rPr lang="nl-NL" dirty="0"/>
              <a:t>of na de oprichting van het bedrijf</a:t>
            </a:r>
          </a:p>
          <a:p>
            <a:pPr lvl="1"/>
            <a:r>
              <a:rPr lang="nl-NL" dirty="0"/>
              <a:t>Wat doet de Kamer van Koophandel</a:t>
            </a:r>
          </a:p>
          <a:p>
            <a:pPr lvl="2"/>
            <a:r>
              <a:rPr lang="nl-NL" dirty="0"/>
              <a:t>Bijhouden van het handelsregister</a:t>
            </a:r>
          </a:p>
          <a:p>
            <a:pPr lvl="2"/>
            <a:r>
              <a:rPr lang="nl-NL" dirty="0"/>
              <a:t>Geven van voorlichting aan ondernemers</a:t>
            </a:r>
          </a:p>
          <a:p>
            <a:endParaRPr lang="nl-NL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Regel het gelijk, het moet toch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3153</TotalTime>
  <Words>220</Words>
  <Application>Microsoft Office PowerPoint</Application>
  <PresentationFormat>Diavoorstelling (4:3)</PresentationFormat>
  <Paragraphs>65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Algerian</vt:lpstr>
      <vt:lpstr>Arial</vt:lpstr>
      <vt:lpstr>Calibri</vt:lpstr>
      <vt:lpstr>Wingdings</vt:lpstr>
      <vt:lpstr>Office-thema</vt:lpstr>
      <vt:lpstr>Voor jezelf beginnen</vt:lpstr>
      <vt:lpstr>Algemeen</vt:lpstr>
      <vt:lpstr>Het begin</vt:lpstr>
      <vt:lpstr>Aanbod</vt:lpstr>
      <vt:lpstr>Bekendheid</vt:lpstr>
      <vt:lpstr>Informatie opvragen</vt:lpstr>
      <vt:lpstr>Kamer van Koophandel</vt:lpstr>
      <vt:lpstr>Kamer van Koophandel</vt:lpstr>
      <vt:lpstr>Belastingen</vt:lpstr>
      <vt:lpstr>belastingdienst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 jezelf beginnen</dc:title>
  <dc:creator>Gerard Lodder</dc:creator>
  <cp:lastModifiedBy>Instruct - Paula Felix</cp:lastModifiedBy>
  <cp:revision>37</cp:revision>
  <dcterms:created xsi:type="dcterms:W3CDTF">2008-01-31T08:38:09Z</dcterms:created>
  <dcterms:modified xsi:type="dcterms:W3CDTF">2013-06-13T08:34:17Z</dcterms:modified>
</cp:coreProperties>
</file>