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E50D-6543-496A-BBAA-37941B9BE6D1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0D0F-B600-41F4-A58C-54DE6B5B6C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E50D-6543-496A-BBAA-37941B9BE6D1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0D0F-B600-41F4-A58C-54DE6B5B6C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E50D-6543-496A-BBAA-37941B9BE6D1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0D0F-B600-41F4-A58C-54DE6B5B6C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E50D-6543-496A-BBAA-37941B9BE6D1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0D0F-B600-41F4-A58C-54DE6B5B6C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E50D-6543-496A-BBAA-37941B9BE6D1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0D0F-B600-41F4-A58C-54DE6B5B6C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E50D-6543-496A-BBAA-37941B9BE6D1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0D0F-B600-41F4-A58C-54DE6B5B6C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E50D-6543-496A-BBAA-37941B9BE6D1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0D0F-B600-41F4-A58C-54DE6B5B6C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E50D-6543-496A-BBAA-37941B9BE6D1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0D0F-B600-41F4-A58C-54DE6B5B6C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E50D-6543-496A-BBAA-37941B9BE6D1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0D0F-B600-41F4-A58C-54DE6B5B6C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E50D-6543-496A-BBAA-37941B9BE6D1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0D0F-B600-41F4-A58C-54DE6B5B6C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E50D-6543-496A-BBAA-37941B9BE6D1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0D0F-B600-41F4-A58C-54DE6B5B6C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E50D-6543-496A-BBAA-37941B9BE6D1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70D0F-B600-41F4-A58C-54DE6B5B6C2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Hollandse sporten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Hardlopen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 smtClean="0"/>
              <a:t>Hardlopen is een vorm van atletiek. Het wordt door veel mensen beoefend, bijna iedereen kan het. Je hebt ook niet veel meer nodig dan een paar hardloopschoenen. 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Zwemmen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 smtClean="0"/>
              <a:t>Bijna iedereen leert al op jonge leeftijd zwemmen. Met al dat water in Nederland, is dat geen overbodige luxe. Zwemmen is bovendien een gezonde vorm van lichaamsbeweging.  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Fietsen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 smtClean="0"/>
              <a:t>In Nederland wordt veel gefietst, zowel in recreatief als in wedstrijdverband. De vlakke wegen zijn zeer geschikt om fietstochtjes te maken. In de zomer is er dan ook heel veel fietsverkeer.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102</Words>
  <Application>Microsoft Office PowerPoint</Application>
  <PresentationFormat>Diavoorstelling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Office-thema</vt:lpstr>
      <vt:lpstr>Hollandse sporten</vt:lpstr>
      <vt:lpstr>Hardlopen </vt:lpstr>
      <vt:lpstr>Zwemmen</vt:lpstr>
      <vt:lpstr>Fietsen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Sporten</dc:title>
  <dc:creator>Josée de Heus</dc:creator>
  <cp:lastModifiedBy>Instruct - Paula Felix</cp:lastModifiedBy>
  <cp:revision>5</cp:revision>
  <dcterms:created xsi:type="dcterms:W3CDTF">2008-10-21T12:39:29Z</dcterms:created>
  <dcterms:modified xsi:type="dcterms:W3CDTF">2013-06-13T08:33:16Z</dcterms:modified>
</cp:coreProperties>
</file>