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ijl, thema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C704D-4CA9-40CB-86F2-BAD56BB990AA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CBCB-8714-466E-9743-288E58F717B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Dames en heren op leeftijd</a:t>
            </a:r>
            <a:endParaRPr lang="nl-NL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Leeftijdscategorie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Man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Vrouw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13-15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25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53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16-19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101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155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20-28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41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52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41-60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49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76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60+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220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Diavoorstelling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Dames en heren op leeftijd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Dames en heren op leeftijd</dc:title>
  <dc:creator>Josée de Heus</dc:creator>
  <cp:lastModifiedBy>Instruct - Paula Felix</cp:lastModifiedBy>
  <cp:revision>4</cp:revision>
  <dcterms:created xsi:type="dcterms:W3CDTF">2008-11-04T12:29:00Z</dcterms:created>
  <dcterms:modified xsi:type="dcterms:W3CDTF">2013-06-13T08:35:37Z</dcterms:modified>
</cp:coreProperties>
</file>