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B53FC5-B55E-4B01-B014-D163C50F689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F0032BC-BF86-4853-9AC8-FA6525034994}">
      <dgm:prSet/>
      <dgm:spPr/>
      <dgm:t>
        <a:bodyPr/>
        <a:lstStyle/>
        <a:p>
          <a:pPr rtl="0"/>
          <a:r>
            <a:rPr lang="nl-NL"/>
            <a:t>Kastelen in Nederland</a:t>
          </a:r>
          <a:endParaRPr lang="nl-NL"/>
        </a:p>
      </dgm:t>
    </dgm:pt>
    <dgm:pt modelId="{963E218F-C516-4FCD-9BC6-826C36343162}" type="parTrans" cxnId="{12986BCB-BEA3-4033-8815-83DBE7AF5076}">
      <dgm:prSet/>
      <dgm:spPr/>
      <dgm:t>
        <a:bodyPr/>
        <a:lstStyle/>
        <a:p>
          <a:endParaRPr lang="nl-NL"/>
        </a:p>
      </dgm:t>
    </dgm:pt>
    <dgm:pt modelId="{789F1E9B-4B34-40A2-978C-0241323C0234}" type="sibTrans" cxnId="{12986BCB-BEA3-4033-8815-83DBE7AF5076}">
      <dgm:prSet/>
      <dgm:spPr/>
      <dgm:t>
        <a:bodyPr/>
        <a:lstStyle/>
        <a:p>
          <a:endParaRPr lang="nl-NL"/>
        </a:p>
      </dgm:t>
    </dgm:pt>
    <dgm:pt modelId="{0550231E-5296-4515-8989-E26F34B8B304}" type="pres">
      <dgm:prSet presAssocID="{70B53FC5-B55E-4B01-B014-D163C50F689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EE3E3BCB-E163-421F-A3ED-069B387327C8}" type="pres">
      <dgm:prSet presAssocID="{AF0032BC-BF86-4853-9AC8-FA6525034994}" presName="circle1" presStyleLbl="node1" presStyleIdx="0" presStyleCnt="1"/>
      <dgm:spPr/>
    </dgm:pt>
    <dgm:pt modelId="{03C35F47-F567-477E-8C52-0FAEA86C9F35}" type="pres">
      <dgm:prSet presAssocID="{AF0032BC-BF86-4853-9AC8-FA6525034994}" presName="space" presStyleCnt="0"/>
      <dgm:spPr/>
    </dgm:pt>
    <dgm:pt modelId="{3DC25BEB-E27F-478D-9088-C9BA2DBF76D6}" type="pres">
      <dgm:prSet presAssocID="{AF0032BC-BF86-4853-9AC8-FA6525034994}" presName="rect1" presStyleLbl="alignAcc1" presStyleIdx="0" presStyleCnt="1"/>
      <dgm:spPr/>
    </dgm:pt>
    <dgm:pt modelId="{8AFE2C24-025D-4EA6-BA95-423364EFF800}" type="pres">
      <dgm:prSet presAssocID="{AF0032BC-BF86-4853-9AC8-FA6525034994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CBD17EF7-E9DF-41F9-BE83-23FCB988338E}" type="presOf" srcId="{AF0032BC-BF86-4853-9AC8-FA6525034994}" destId="{8AFE2C24-025D-4EA6-BA95-423364EFF800}" srcOrd="1" destOrd="0" presId="urn:microsoft.com/office/officeart/2005/8/layout/target3"/>
    <dgm:cxn modelId="{12986BCB-BEA3-4033-8815-83DBE7AF5076}" srcId="{70B53FC5-B55E-4B01-B014-D163C50F6899}" destId="{AF0032BC-BF86-4853-9AC8-FA6525034994}" srcOrd="0" destOrd="0" parTransId="{963E218F-C516-4FCD-9BC6-826C36343162}" sibTransId="{789F1E9B-4B34-40A2-978C-0241323C0234}"/>
    <dgm:cxn modelId="{41B517EE-08E2-449F-B3CA-36AC202BA6D5}" type="presOf" srcId="{70B53FC5-B55E-4B01-B014-D163C50F6899}" destId="{0550231E-5296-4515-8989-E26F34B8B304}" srcOrd="0" destOrd="0" presId="urn:microsoft.com/office/officeart/2005/8/layout/target3"/>
    <dgm:cxn modelId="{690AF025-E822-49C5-85AC-E1BFD01F0104}" type="presOf" srcId="{AF0032BC-BF86-4853-9AC8-FA6525034994}" destId="{3DC25BEB-E27F-478D-9088-C9BA2DBF76D6}" srcOrd="0" destOrd="0" presId="urn:microsoft.com/office/officeart/2005/8/layout/target3"/>
    <dgm:cxn modelId="{CE2732F5-6DC7-4AAB-A865-4FEF91C3423E}" type="presParOf" srcId="{0550231E-5296-4515-8989-E26F34B8B304}" destId="{EE3E3BCB-E163-421F-A3ED-069B387327C8}" srcOrd="0" destOrd="0" presId="urn:microsoft.com/office/officeart/2005/8/layout/target3"/>
    <dgm:cxn modelId="{7CC81557-B772-461D-8214-8179FEE6769D}" type="presParOf" srcId="{0550231E-5296-4515-8989-E26F34B8B304}" destId="{03C35F47-F567-477E-8C52-0FAEA86C9F35}" srcOrd="1" destOrd="0" presId="urn:microsoft.com/office/officeart/2005/8/layout/target3"/>
    <dgm:cxn modelId="{60EEEDDF-DD1C-449E-B787-46D082589942}" type="presParOf" srcId="{0550231E-5296-4515-8989-E26F34B8B304}" destId="{3DC25BEB-E27F-478D-9088-C9BA2DBF76D6}" srcOrd="2" destOrd="0" presId="urn:microsoft.com/office/officeart/2005/8/layout/target3"/>
    <dgm:cxn modelId="{F8A43F5E-8A3F-4F6D-93A6-6C7821AB57EE}" type="presParOf" srcId="{0550231E-5296-4515-8989-E26F34B8B304}" destId="{8AFE2C24-025D-4EA6-BA95-423364EFF800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C91DFA-25C6-436A-8445-ECBBDC4A844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7C1478A-0C05-4A50-93C0-C8A8139D070D}">
      <dgm:prSet/>
      <dgm:spPr/>
      <dgm:t>
        <a:bodyPr/>
        <a:lstStyle/>
        <a:p>
          <a:pPr rtl="0"/>
          <a:r>
            <a:rPr lang="nl-NL"/>
            <a:t>Een korte speurtocht</a:t>
          </a:r>
          <a:endParaRPr lang="nl-NL"/>
        </a:p>
      </dgm:t>
    </dgm:pt>
    <dgm:pt modelId="{256DCCB2-F01A-4ADB-8564-F6F0C0178DCB}" type="parTrans" cxnId="{A9845655-68A1-40CC-8BE5-A490DFE23670}">
      <dgm:prSet/>
      <dgm:spPr/>
      <dgm:t>
        <a:bodyPr/>
        <a:lstStyle/>
        <a:p>
          <a:endParaRPr lang="nl-NL"/>
        </a:p>
      </dgm:t>
    </dgm:pt>
    <dgm:pt modelId="{C46EDE32-DA0C-4D5A-B5F6-B88BEE0B4187}" type="sibTrans" cxnId="{A9845655-68A1-40CC-8BE5-A490DFE23670}">
      <dgm:prSet/>
      <dgm:spPr/>
      <dgm:t>
        <a:bodyPr/>
        <a:lstStyle/>
        <a:p>
          <a:endParaRPr lang="nl-NL"/>
        </a:p>
      </dgm:t>
    </dgm:pt>
    <dgm:pt modelId="{E9A9789F-B212-468B-8B3E-5C7E2CC216B6}" type="pres">
      <dgm:prSet presAssocID="{C6C91DFA-25C6-436A-8445-ECBBDC4A8443}" presName="linearFlow" presStyleCnt="0">
        <dgm:presLayoutVars>
          <dgm:dir/>
          <dgm:resizeHandles val="exact"/>
        </dgm:presLayoutVars>
      </dgm:prSet>
      <dgm:spPr/>
    </dgm:pt>
    <dgm:pt modelId="{8611525A-4D0D-41A1-923D-2B02F8363686}" type="pres">
      <dgm:prSet presAssocID="{97C1478A-0C05-4A50-93C0-C8A8139D070D}" presName="composite" presStyleCnt="0"/>
      <dgm:spPr/>
    </dgm:pt>
    <dgm:pt modelId="{0EF7F7C5-2467-419A-B0EB-78C82AD09807}" type="pres">
      <dgm:prSet presAssocID="{97C1478A-0C05-4A50-93C0-C8A8139D070D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5CBD00F8-7C0F-4428-805C-82617AED784B}" type="pres">
      <dgm:prSet presAssocID="{97C1478A-0C05-4A50-93C0-C8A8139D070D}" presName="txShp" presStyleLbl="node1" presStyleIdx="0" presStyleCnt="1">
        <dgm:presLayoutVars>
          <dgm:bulletEnabled val="1"/>
        </dgm:presLayoutVars>
      </dgm:prSet>
      <dgm:spPr/>
    </dgm:pt>
  </dgm:ptLst>
  <dgm:cxnLst>
    <dgm:cxn modelId="{A9845655-68A1-40CC-8BE5-A490DFE23670}" srcId="{C6C91DFA-25C6-436A-8445-ECBBDC4A8443}" destId="{97C1478A-0C05-4A50-93C0-C8A8139D070D}" srcOrd="0" destOrd="0" parTransId="{256DCCB2-F01A-4ADB-8564-F6F0C0178DCB}" sibTransId="{C46EDE32-DA0C-4D5A-B5F6-B88BEE0B4187}"/>
    <dgm:cxn modelId="{34C39BFF-C43C-4016-867B-42052941283D}" type="presOf" srcId="{C6C91DFA-25C6-436A-8445-ECBBDC4A8443}" destId="{E9A9789F-B212-468B-8B3E-5C7E2CC216B6}" srcOrd="0" destOrd="0" presId="urn:microsoft.com/office/officeart/2005/8/layout/vList3"/>
    <dgm:cxn modelId="{F689BE19-9BD0-468E-85F7-7CFFA45CD43A}" type="presOf" srcId="{97C1478A-0C05-4A50-93C0-C8A8139D070D}" destId="{5CBD00F8-7C0F-4428-805C-82617AED784B}" srcOrd="0" destOrd="0" presId="urn:microsoft.com/office/officeart/2005/8/layout/vList3"/>
    <dgm:cxn modelId="{B4EE21AE-6725-47CB-BBFF-91D66AAC6A7F}" type="presParOf" srcId="{E9A9789F-B212-468B-8B3E-5C7E2CC216B6}" destId="{8611525A-4D0D-41A1-923D-2B02F8363686}" srcOrd="0" destOrd="0" presId="urn:microsoft.com/office/officeart/2005/8/layout/vList3"/>
    <dgm:cxn modelId="{1ACDBE1B-9F6B-43B4-98D2-B381DF21D3D1}" type="presParOf" srcId="{8611525A-4D0D-41A1-923D-2B02F8363686}" destId="{0EF7F7C5-2467-419A-B0EB-78C82AD09807}" srcOrd="0" destOrd="0" presId="urn:microsoft.com/office/officeart/2005/8/layout/vList3"/>
    <dgm:cxn modelId="{EA8CE723-DF84-4BAD-9173-ED8B2741EC07}" type="presParOf" srcId="{8611525A-4D0D-41A1-923D-2B02F8363686}" destId="{5CBD00F8-7C0F-4428-805C-82617AED784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E3BCB-E163-421F-A3ED-069B387327C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25BEB-E27F-478D-9088-C9BA2DBF76D6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800" kern="1200"/>
            <a:t>Kastelen in Nederland</a:t>
          </a:r>
          <a:endParaRPr lang="nl-NL" sz="5800" kern="120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D00F8-7C0F-4428-805C-82617AED784B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2848" tIns="182880" rIns="341376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/>
            <a:t>Een korte speurtocht</a:t>
          </a:r>
          <a:endParaRPr lang="nl-NL" sz="4800" kern="1200"/>
        </a:p>
      </dsp:txBody>
      <dsp:txXfrm rot="10800000">
        <a:off x="1948433" y="0"/>
        <a:ext cx="3818382" cy="1752600"/>
      </dsp:txXfrm>
    </dsp:sp>
    <dsp:sp modelId="{0EF7F7C5-2467-419A-B0EB-78C82AD09807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08315456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dist"/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SLOT TEYLINGEN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Zuid-Holland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Sassenheim</a:t>
            </a:r>
          </a:p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van de oudste kastelen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Tijdens de 80-jarige oorlog en in 1676 door een brand grotendeels verwoest</a:t>
            </a:r>
          </a:p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 lvl="3">
              <a:lnSpc>
                <a:spcPct val="110000"/>
              </a:lnSpc>
              <a:buBlip>
                <a:blip r:embed="rId5"/>
              </a:buBlip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Waterburcht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Toeristisch</a:t>
            </a:r>
          </a:p>
          <a:p>
            <a:pPr lvl="1">
              <a:lnSpc>
                <a:spcPct val="110000"/>
              </a:lnSpc>
              <a:buBlip>
                <a:blip r:embed="rId2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Dagelijks van 14.00 – 17.00</a:t>
            </a:r>
          </a:p>
          <a:p>
            <a:pPr lvl="2">
              <a:lnSpc>
                <a:spcPct val="110000"/>
              </a:lnSpc>
            </a:pP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Muiderslot</a:t>
            </a:r>
          </a:p>
        </p:txBody>
      </p:sp>
      <p:sp>
        <p:nvSpPr>
          <p:cNvPr id="7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Muiden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Gebouwd rond 1280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Bewoond door P.C. Hooft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Militair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Rijksmuseum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Opengestelde routes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Rondleidingen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Prijs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12,00 (volwassenen)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6,25 (jongeren)</a:t>
            </a:r>
          </a:p>
          <a:p>
            <a:pPr lvl="3">
              <a:lnSpc>
                <a:spcPct val="110000"/>
              </a:lnSpc>
              <a:buChar char="•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Cultuurkaart 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Loevestein</a:t>
            </a:r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en Radboud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Loevestein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Radboud</a:t>
            </a:r>
          </a:p>
        </p:txBody>
      </p:sp>
      <p:sp>
        <p:nvSpPr>
          <p:cNvPr id="13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Gelderland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Poederoyen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begon in 1368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Deel Hollandse Waterlinie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uiterwaarden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Soms niet bereikbaar: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Hoog water</a:t>
            </a:r>
          </a:p>
        </p:txBody>
      </p:sp>
      <p:sp>
        <p:nvSpPr>
          <p:cNvPr id="17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Medemblik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in 13e eeuw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Museum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mei – 15 september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Verdana</vt:lpstr>
      <vt:lpstr>Office-thema</vt:lpstr>
      <vt:lpstr>PowerPoint-presentatie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Kastelen in Nederland</dc:title>
  <dc:creator>Josée de Heus</dc:creator>
  <cp:lastModifiedBy>Wim Dommerholt</cp:lastModifiedBy>
  <cp:revision>13</cp:revision>
  <dcterms:created xsi:type="dcterms:W3CDTF">2009-02-12T07:36:59Z</dcterms:created>
  <dcterms:modified xsi:type="dcterms:W3CDTF">2016-03-21T07:56:29Z</dcterms:modified>
</cp:coreProperties>
</file>