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2" r:id="rId5"/>
    <p:sldId id="265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B0376-1020-44F2-AB7D-C45EBC548328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1CDC-4D2B-468C-BBB4-9A89FA7EB0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B0376-1020-44F2-AB7D-C45EBC548328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1CDC-4D2B-468C-BBB4-9A89FA7EB0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B0376-1020-44F2-AB7D-C45EBC548328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1CDC-4D2B-468C-BBB4-9A89FA7EB0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B0376-1020-44F2-AB7D-C45EBC548328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1CDC-4D2B-468C-BBB4-9A89FA7EB0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B0376-1020-44F2-AB7D-C45EBC548328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1CDC-4D2B-468C-BBB4-9A89FA7EB0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B0376-1020-44F2-AB7D-C45EBC548328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1CDC-4D2B-468C-BBB4-9A89FA7EB0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B0376-1020-44F2-AB7D-C45EBC548328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1CDC-4D2B-468C-BBB4-9A89FA7EB0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B0376-1020-44F2-AB7D-C45EBC548328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1CDC-4D2B-468C-BBB4-9A89FA7EB0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B0376-1020-44F2-AB7D-C45EBC548328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1CDC-4D2B-468C-BBB4-9A89FA7EB0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B0376-1020-44F2-AB7D-C45EBC548328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1CDC-4D2B-468C-BBB4-9A89FA7EB0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B0376-1020-44F2-AB7D-C45EBC548328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1CDC-4D2B-468C-BBB4-9A89FA7EB0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B0376-1020-44F2-AB7D-C45EBC548328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51CDC-4D2B-468C-BBB4-9A89FA7EB0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nl-NL" sz="7300" b="1" dirty="0" smtClean="0"/>
              <a:t/>
            </a:r>
            <a:br>
              <a:rPr lang="nl-NL" sz="7300" b="1" dirty="0" smtClean="0"/>
            </a:br>
            <a:r>
              <a:rPr lang="nl-NL" sz="7300" b="1" dirty="0" err="1" smtClean="0"/>
              <a:t>Kalaallit</a:t>
            </a:r>
            <a:r>
              <a:rPr lang="nl-NL" sz="7300" b="1" dirty="0" smtClean="0"/>
              <a:t> </a:t>
            </a:r>
            <a:r>
              <a:rPr lang="nl-NL" sz="7300" b="1" dirty="0" err="1" smtClean="0"/>
              <a:t>Nunaat</a:t>
            </a:r>
            <a:r>
              <a:rPr lang="nl-NL" sz="7200" smtClean="0"/>
              <a:t/>
            </a:r>
            <a:br>
              <a:rPr lang="nl-NL" sz="7200" smtClean="0"/>
            </a:br>
            <a:endParaRPr lang="nl-NL" sz="7200" dirty="0"/>
          </a:p>
        </p:txBody>
      </p:sp>
      <p:sp>
        <p:nvSpPr>
          <p:cNvPr id="6" name="Ondertitel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ctr">
            <a:normAutofit fontScale="97500"/>
          </a:bodyPr>
          <a:lstStyle/>
          <a:p>
            <a:pPr>
              <a:spcBef>
                <a:spcPct val="0"/>
              </a:spcBef>
            </a:pPr>
            <a:r>
              <a:rPr lang="nl-NL" sz="4800" b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‘Groenland’</a:t>
            </a:r>
            <a:endParaRPr lang="nl-NL" sz="48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 advTm="4617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nl-NL" sz="3600" dirty="0"/>
              <a:t>K</a:t>
            </a:r>
            <a:r>
              <a:rPr lang="nl-NL" sz="3600" dirty="0" smtClean="0"/>
              <a:t>enmerken</a:t>
            </a:r>
            <a:endParaRPr lang="nl-NL" sz="3600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180000" indent="-144000">
              <a:buFont typeface="Arial" pitchFamily="34" charset="0"/>
              <a:buChar char="•"/>
            </a:pPr>
            <a:r>
              <a:rPr lang="nl-NL" sz="2000" smtClean="0"/>
              <a:t>Grootste eiland ter wereld</a:t>
            </a:r>
          </a:p>
          <a:p>
            <a:pPr marL="180000" indent="-144000">
              <a:buFont typeface="Arial" pitchFamily="34" charset="0"/>
              <a:buChar char="•"/>
            </a:pPr>
            <a:r>
              <a:rPr lang="nl-NL" sz="2000" smtClean="0"/>
              <a:t>Voormalige kolonie van Denemarken</a:t>
            </a:r>
          </a:p>
          <a:p>
            <a:pPr marL="180000" indent="-144000">
              <a:buFont typeface="Arial" pitchFamily="34" charset="0"/>
              <a:buChar char="•"/>
            </a:pPr>
            <a:r>
              <a:rPr lang="nl-NL" sz="2000" smtClean="0"/>
              <a:t>Sinds 1979 onafhankelijk onderdeel van het Koninkrijk Denemarken</a:t>
            </a:r>
          </a:p>
          <a:p>
            <a:pPr marL="180000" indent="-144000">
              <a:buFont typeface="Arial" pitchFamily="34" charset="0"/>
              <a:buChar char="•"/>
            </a:pPr>
            <a:r>
              <a:rPr lang="nl-NL" sz="2000" smtClean="0"/>
              <a:t>Er wonen  ±56000 mensen</a:t>
            </a:r>
          </a:p>
          <a:p>
            <a:pPr marL="180000" indent="-144000">
              <a:buFont typeface="Arial" pitchFamily="34" charset="0"/>
              <a:buChar char="•"/>
            </a:pPr>
            <a:r>
              <a:rPr lang="nl-NL" sz="2000" smtClean="0"/>
              <a:t>Hoofdstad is Nuuk </a:t>
            </a:r>
          </a:p>
          <a:p>
            <a:pPr marL="180000" indent="-144000">
              <a:buFont typeface="Arial" pitchFamily="34" charset="0"/>
              <a:buChar char="•"/>
            </a:pPr>
            <a:r>
              <a:rPr lang="nl-NL" sz="2000" smtClean="0"/>
              <a:t>80% van het land is bedekt met een ijslaag</a:t>
            </a:r>
          </a:p>
          <a:p>
            <a:pPr marL="180000" indent="-144000">
              <a:buFont typeface="Arial" pitchFamily="34" charset="0"/>
              <a:buChar char="•"/>
            </a:pPr>
            <a:r>
              <a:rPr lang="nl-NL" sz="2000" smtClean="0"/>
              <a:t>Economie vooral op basis van visvangst en jacht</a:t>
            </a:r>
          </a:p>
          <a:p>
            <a:endParaRPr lang="nl-NL"/>
          </a:p>
        </p:txBody>
      </p:sp>
    </p:spTree>
  </p:cSld>
  <p:clrMapOvr>
    <a:masterClrMapping/>
  </p:clrMapOvr>
  <p:transition spd="slow" advTm="10000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sz="3600" b="1" dirty="0" smtClean="0"/>
              <a:t>Bevolking</a:t>
            </a:r>
            <a:endParaRPr lang="nl-NL" sz="3600" b="1" dirty="0"/>
          </a:p>
        </p:txBody>
      </p:sp>
      <p:sp>
        <p:nvSpPr>
          <p:cNvPr id="13" name="Tijdelijke aanduiding voor inhoud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80000" indent="-144000">
              <a:lnSpc>
                <a:spcPct val="90000"/>
              </a:lnSpc>
            </a:pPr>
            <a:r>
              <a:rPr lang="nl-NL" sz="2000" smtClean="0"/>
              <a:t>De Inuït zijn de oorspronkelijke</a:t>
            </a:r>
            <a:br>
              <a:rPr lang="nl-NL" sz="2000" smtClean="0"/>
            </a:br>
            <a:r>
              <a:rPr lang="nl-NL" sz="2000" smtClean="0"/>
              <a:t>bewoners</a:t>
            </a:r>
          </a:p>
          <a:p>
            <a:pPr marL="637200" lvl="3" indent="-144000">
              <a:lnSpc>
                <a:spcPct val="90000"/>
              </a:lnSpc>
            </a:pPr>
            <a:r>
              <a:rPr lang="nl-NL" sz="1600" smtClean="0"/>
              <a:t>Inuit is het meervoud van inuk dat ‘mens’ betekent.</a:t>
            </a:r>
          </a:p>
          <a:p>
            <a:pPr marL="180000" lvl="2" indent="-144000">
              <a:lnSpc>
                <a:spcPct val="90000"/>
              </a:lnSpc>
              <a:buNone/>
            </a:pPr>
            <a:r>
              <a:rPr lang="nl-NL" sz="2000" smtClean="0"/>
              <a:t> </a:t>
            </a:r>
          </a:p>
          <a:p>
            <a:pPr marL="180000" indent="-144000">
              <a:lnSpc>
                <a:spcPct val="90000"/>
              </a:lnSpc>
            </a:pPr>
            <a:r>
              <a:rPr lang="nl-NL" sz="2000" smtClean="0"/>
              <a:t>In het zuiden wonen de meeste </a:t>
            </a:r>
            <a:br>
              <a:rPr lang="nl-NL" sz="2000" smtClean="0"/>
            </a:br>
            <a:r>
              <a:rPr lang="nl-NL" sz="2000" smtClean="0"/>
              <a:t>mensen. Zij zijn een mengeling </a:t>
            </a:r>
            <a:br>
              <a:rPr lang="nl-NL" sz="2000" smtClean="0"/>
            </a:br>
            <a:r>
              <a:rPr lang="nl-NL" sz="2000" smtClean="0"/>
              <a:t>van Denen en Inuït .</a:t>
            </a:r>
          </a:p>
          <a:p>
            <a:pPr marL="180000" indent="-144000">
              <a:lnSpc>
                <a:spcPct val="90000"/>
              </a:lnSpc>
            </a:pPr>
            <a:endParaRPr lang="nl-NL" sz="2000" smtClean="0"/>
          </a:p>
          <a:p>
            <a:pPr marL="180000" indent="-144000">
              <a:lnSpc>
                <a:spcPct val="90000"/>
              </a:lnSpc>
            </a:pPr>
            <a:r>
              <a:rPr lang="nl-NL" sz="2000" smtClean="0"/>
              <a:t>Er wordt ‘Groenlands’ gesproken, </a:t>
            </a:r>
            <a:br>
              <a:rPr lang="nl-NL" sz="2000" smtClean="0"/>
            </a:br>
            <a:r>
              <a:rPr lang="nl-NL" sz="2000" smtClean="0"/>
              <a:t>dit is een dialect van het Inuït .</a:t>
            </a:r>
          </a:p>
          <a:p>
            <a:endParaRPr lang="nl-NL" sz="4000"/>
          </a:p>
        </p:txBody>
      </p:sp>
    </p:spTree>
  </p:cSld>
  <p:clrMapOvr>
    <a:masterClrMapping/>
  </p:clrMapOvr>
  <p:transition spd="slow" advTm="9719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sz="3600" b="1" dirty="0" smtClean="0"/>
              <a:t>Hoofdstad</a:t>
            </a:r>
            <a:endParaRPr lang="nl-NL" sz="3600" b="1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smtClean="0"/>
              <a:t>Nuuk:</a:t>
            </a:r>
          </a:p>
          <a:p>
            <a:pPr lvl="1"/>
            <a:r>
              <a:rPr lang="nl-NL" sz="1600" smtClean="0"/>
              <a:t>Ligt in het zuiden van Groenland</a:t>
            </a:r>
          </a:p>
          <a:p>
            <a:pPr lvl="1"/>
            <a:r>
              <a:rPr lang="nl-NL" sz="1600" smtClean="0"/>
              <a:t>Gesticht in 1728 door de missionaris Hans Egede</a:t>
            </a:r>
          </a:p>
          <a:p>
            <a:pPr lvl="1"/>
            <a:r>
              <a:rPr lang="nl-NL" sz="1600" smtClean="0"/>
              <a:t>14.000 inwoners</a:t>
            </a:r>
          </a:p>
          <a:p>
            <a:pPr lvl="1"/>
            <a:r>
              <a:rPr lang="nl-NL" sz="1600" smtClean="0"/>
              <a:t>Modern: veel computers </a:t>
            </a:r>
            <a:br>
              <a:rPr lang="nl-NL" sz="1600" smtClean="0"/>
            </a:br>
            <a:r>
              <a:rPr lang="nl-NL" sz="1600" smtClean="0"/>
              <a:t>en andere elektronica.</a:t>
            </a:r>
          </a:p>
        </p:txBody>
      </p:sp>
    </p:spTree>
  </p:cSld>
  <p:clrMapOvr>
    <a:masterClrMapping/>
  </p:clrMapOvr>
  <p:transition spd="slow" advTm="7909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sz="3600" b="1" smtClean="0"/>
              <a:t>IJskap</a:t>
            </a:r>
            <a:endParaRPr lang="nl-NL" sz="360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nl-NL" sz="2000" smtClean="0"/>
              <a:t>80% van Groenland is bedekt met ijs.</a:t>
            </a:r>
          </a:p>
          <a:p>
            <a:r>
              <a:rPr lang="nl-NL" sz="2000" smtClean="0"/>
              <a:t>De ijslaag kan soms 3 km dik zijn.</a:t>
            </a:r>
          </a:p>
          <a:p>
            <a:r>
              <a:rPr lang="nl-NL" sz="2000" smtClean="0"/>
              <a:t>De ijskap heeft een inhoud van 3 miljoen kubieke meter, dat is 9% van het bevroren zoetwater op aarde.</a:t>
            </a:r>
          </a:p>
          <a:p>
            <a:pPr>
              <a:buNone/>
            </a:pPr>
            <a:endParaRPr lang="nl-NL" sz="200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sz="2000" smtClean="0"/>
              <a:t>De ijskap van Groenland is de laatste tijd veel in het nieuws. Door de klimaatverandering smelt het ijs. </a:t>
            </a:r>
          </a:p>
          <a:p>
            <a:pPr lvl="1"/>
            <a:r>
              <a:rPr lang="nl-NL" sz="1600" smtClean="0"/>
              <a:t>Door het smelten van het ijs zal de zeespiegel stijgen. </a:t>
            </a:r>
            <a:r>
              <a:rPr lang="nl-NL" sz="2000" smtClean="0"/>
              <a:t/>
            </a:r>
            <a:br>
              <a:rPr lang="nl-NL" sz="2000" smtClean="0"/>
            </a:br>
            <a:r>
              <a:rPr lang="nl-NL" sz="2000" smtClean="0"/>
              <a:t/>
            </a:r>
            <a:br>
              <a:rPr lang="nl-NL" sz="2000" smtClean="0"/>
            </a:br>
            <a:endParaRPr lang="nl-NL" sz="2000" smtClean="0"/>
          </a:p>
          <a:p>
            <a:endParaRPr lang="nl-NL" sz="2000"/>
          </a:p>
        </p:txBody>
      </p:sp>
    </p:spTree>
  </p:cSld>
  <p:clrMapOvr>
    <a:masterClrMapping/>
  </p:clrMapOvr>
  <p:transition spd="slow" advTm="9484">
    <p:push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147</Words>
  <Application>Microsoft Office PowerPoint</Application>
  <PresentationFormat>Diavoorstelling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Office-thema</vt:lpstr>
      <vt:lpstr> Kalaallit Nunaat </vt:lpstr>
      <vt:lpstr>Kenmerken</vt:lpstr>
      <vt:lpstr>Bevolking</vt:lpstr>
      <vt:lpstr>Hoofdstad</vt:lpstr>
      <vt:lpstr>IJskap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Kalaallit Nunaat</dc:title>
  <dc:creator>Instruct</dc:creator>
  <cp:lastModifiedBy>Instruct - Paula Felix</cp:lastModifiedBy>
  <cp:revision>43</cp:revision>
  <dcterms:created xsi:type="dcterms:W3CDTF">2008-03-18T13:41:14Z</dcterms:created>
  <dcterms:modified xsi:type="dcterms:W3CDTF">2013-06-13T08:33:22Z</dcterms:modified>
</cp:coreProperties>
</file>