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6600"/>
    <a:srgbClr val="669900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9" autoAdjust="0"/>
    <p:restoredTop sz="86337" autoAdjust="0"/>
  </p:normalViewPr>
  <p:slideViewPr>
    <p:cSldViewPr>
      <p:cViewPr varScale="1">
        <p:scale>
          <a:sx n="84" d="100"/>
          <a:sy n="84" d="100"/>
        </p:scale>
        <p:origin x="96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A6134C-5195-4D15-96EF-2EF6B0BE4A8D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30" name="Group 9"/>
          <p:cNvGrpSpPr>
            <a:grpSpLocks noChangeAspect="1"/>
          </p:cNvGrpSpPr>
          <p:nvPr userDrawn="1"/>
        </p:nvGrpSpPr>
        <p:grpSpPr bwMode="auto">
          <a:xfrm>
            <a:off x="642910" y="357166"/>
            <a:ext cx="1601772" cy="1376170"/>
            <a:chOff x="521" y="133"/>
            <a:chExt cx="4899" cy="4209"/>
          </a:xfrm>
        </p:grpSpPr>
        <p:sp>
          <p:nvSpPr>
            <p:cNvPr id="31" name="AutoShape 8"/>
            <p:cNvSpPr>
              <a:spLocks noChangeAspect="1" noChangeArrowheads="1" noTextEdit="1"/>
            </p:cNvSpPr>
            <p:nvPr userDrawn="1"/>
          </p:nvSpPr>
          <p:spPr bwMode="auto">
            <a:xfrm>
              <a:off x="521" y="133"/>
              <a:ext cx="4899" cy="4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2" name="Freeform 10"/>
            <p:cNvSpPr>
              <a:spLocks/>
            </p:cNvSpPr>
            <p:nvPr userDrawn="1"/>
          </p:nvSpPr>
          <p:spPr bwMode="auto">
            <a:xfrm>
              <a:off x="521" y="1486"/>
              <a:ext cx="4209" cy="2468"/>
            </a:xfrm>
            <a:custGeom>
              <a:avLst/>
              <a:gdLst/>
              <a:ahLst/>
              <a:cxnLst>
                <a:cxn ang="0">
                  <a:pos x="0" y="386"/>
                </a:cxn>
                <a:cxn ang="0">
                  <a:pos x="518" y="2468"/>
                </a:cxn>
                <a:cxn ang="0">
                  <a:pos x="4209" y="1931"/>
                </a:cxn>
                <a:cxn ang="0">
                  <a:pos x="3135" y="0"/>
                </a:cxn>
                <a:cxn ang="0">
                  <a:pos x="0" y="386"/>
                </a:cxn>
                <a:cxn ang="0">
                  <a:pos x="0" y="386"/>
                </a:cxn>
              </a:cxnLst>
              <a:rect l="0" t="0" r="r" b="b"/>
              <a:pathLst>
                <a:path w="4209" h="2468">
                  <a:moveTo>
                    <a:pt x="0" y="386"/>
                  </a:moveTo>
                  <a:lnTo>
                    <a:pt x="518" y="2468"/>
                  </a:lnTo>
                  <a:lnTo>
                    <a:pt x="4209" y="1931"/>
                  </a:lnTo>
                  <a:lnTo>
                    <a:pt x="3135" y="0"/>
                  </a:lnTo>
                  <a:lnTo>
                    <a:pt x="0" y="386"/>
                  </a:lnTo>
                  <a:lnTo>
                    <a:pt x="0" y="386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3" name="Freeform 11"/>
            <p:cNvSpPr>
              <a:spLocks/>
            </p:cNvSpPr>
            <p:nvPr userDrawn="1"/>
          </p:nvSpPr>
          <p:spPr bwMode="auto">
            <a:xfrm>
              <a:off x="900" y="1301"/>
              <a:ext cx="3115" cy="1939"/>
            </a:xfrm>
            <a:custGeom>
              <a:avLst/>
              <a:gdLst/>
              <a:ahLst/>
              <a:cxnLst>
                <a:cxn ang="0">
                  <a:pos x="974" y="714"/>
                </a:cxn>
                <a:cxn ang="0">
                  <a:pos x="872" y="817"/>
                </a:cxn>
                <a:cxn ang="0">
                  <a:pos x="714" y="895"/>
                </a:cxn>
                <a:cxn ang="0">
                  <a:pos x="555" y="976"/>
                </a:cxn>
                <a:cxn ang="0">
                  <a:pos x="430" y="1066"/>
                </a:cxn>
                <a:cxn ang="0">
                  <a:pos x="306" y="1179"/>
                </a:cxn>
                <a:cxn ang="0">
                  <a:pos x="227" y="1293"/>
                </a:cxn>
                <a:cxn ang="0">
                  <a:pos x="181" y="1417"/>
                </a:cxn>
                <a:cxn ang="0">
                  <a:pos x="181" y="1587"/>
                </a:cxn>
                <a:cxn ang="0">
                  <a:pos x="284" y="1576"/>
                </a:cxn>
                <a:cxn ang="0">
                  <a:pos x="441" y="1373"/>
                </a:cxn>
                <a:cxn ang="0">
                  <a:pos x="363" y="1554"/>
                </a:cxn>
                <a:cxn ang="0">
                  <a:pos x="295" y="1668"/>
                </a:cxn>
                <a:cxn ang="0">
                  <a:pos x="227" y="1758"/>
                </a:cxn>
                <a:cxn ang="0">
                  <a:pos x="147" y="1814"/>
                </a:cxn>
                <a:cxn ang="0">
                  <a:pos x="35" y="1849"/>
                </a:cxn>
                <a:cxn ang="0">
                  <a:pos x="0" y="1939"/>
                </a:cxn>
                <a:cxn ang="0">
                  <a:pos x="136" y="1939"/>
                </a:cxn>
                <a:cxn ang="0">
                  <a:pos x="216" y="1917"/>
                </a:cxn>
                <a:cxn ang="0">
                  <a:pos x="306" y="1939"/>
                </a:cxn>
                <a:cxn ang="0">
                  <a:pos x="498" y="1893"/>
                </a:cxn>
                <a:cxn ang="0">
                  <a:pos x="634" y="1871"/>
                </a:cxn>
                <a:cxn ang="0">
                  <a:pos x="2980" y="1168"/>
                </a:cxn>
                <a:cxn ang="0">
                  <a:pos x="3037" y="1100"/>
                </a:cxn>
                <a:cxn ang="0">
                  <a:pos x="3115" y="1033"/>
                </a:cxn>
                <a:cxn ang="0">
                  <a:pos x="3059" y="952"/>
                </a:cxn>
                <a:cxn ang="0">
                  <a:pos x="3093" y="862"/>
                </a:cxn>
                <a:cxn ang="0">
                  <a:pos x="3048" y="727"/>
                </a:cxn>
                <a:cxn ang="0">
                  <a:pos x="2877" y="760"/>
                </a:cxn>
                <a:cxn ang="0">
                  <a:pos x="2663" y="749"/>
                </a:cxn>
                <a:cxn ang="0">
                  <a:pos x="2912" y="714"/>
                </a:cxn>
                <a:cxn ang="0">
                  <a:pos x="2820" y="646"/>
                </a:cxn>
                <a:cxn ang="0">
                  <a:pos x="2809" y="568"/>
                </a:cxn>
                <a:cxn ang="0">
                  <a:pos x="2628" y="544"/>
                </a:cxn>
                <a:cxn ang="0">
                  <a:pos x="2425" y="487"/>
                </a:cxn>
                <a:cxn ang="0">
                  <a:pos x="2244" y="363"/>
                </a:cxn>
                <a:cxn ang="0">
                  <a:pos x="2027" y="181"/>
                </a:cxn>
                <a:cxn ang="0">
                  <a:pos x="1881" y="0"/>
                </a:cxn>
                <a:cxn ang="0">
                  <a:pos x="1700" y="11"/>
                </a:cxn>
                <a:cxn ang="0">
                  <a:pos x="974" y="714"/>
                </a:cxn>
                <a:cxn ang="0">
                  <a:pos x="974" y="714"/>
                </a:cxn>
              </a:cxnLst>
              <a:rect l="0" t="0" r="r" b="b"/>
              <a:pathLst>
                <a:path w="3115" h="1939">
                  <a:moveTo>
                    <a:pt x="974" y="714"/>
                  </a:moveTo>
                  <a:lnTo>
                    <a:pt x="872" y="817"/>
                  </a:lnTo>
                  <a:lnTo>
                    <a:pt x="714" y="895"/>
                  </a:lnTo>
                  <a:lnTo>
                    <a:pt x="555" y="976"/>
                  </a:lnTo>
                  <a:lnTo>
                    <a:pt x="430" y="1066"/>
                  </a:lnTo>
                  <a:lnTo>
                    <a:pt x="306" y="1179"/>
                  </a:lnTo>
                  <a:lnTo>
                    <a:pt x="227" y="1293"/>
                  </a:lnTo>
                  <a:lnTo>
                    <a:pt x="181" y="1417"/>
                  </a:lnTo>
                  <a:lnTo>
                    <a:pt x="181" y="1587"/>
                  </a:lnTo>
                  <a:lnTo>
                    <a:pt x="284" y="1576"/>
                  </a:lnTo>
                  <a:lnTo>
                    <a:pt x="441" y="1373"/>
                  </a:lnTo>
                  <a:lnTo>
                    <a:pt x="363" y="1554"/>
                  </a:lnTo>
                  <a:lnTo>
                    <a:pt x="295" y="1668"/>
                  </a:lnTo>
                  <a:lnTo>
                    <a:pt x="227" y="1758"/>
                  </a:lnTo>
                  <a:lnTo>
                    <a:pt x="147" y="1814"/>
                  </a:lnTo>
                  <a:lnTo>
                    <a:pt x="35" y="1849"/>
                  </a:lnTo>
                  <a:lnTo>
                    <a:pt x="0" y="1939"/>
                  </a:lnTo>
                  <a:lnTo>
                    <a:pt x="136" y="1939"/>
                  </a:lnTo>
                  <a:lnTo>
                    <a:pt x="216" y="1917"/>
                  </a:lnTo>
                  <a:lnTo>
                    <a:pt x="306" y="1939"/>
                  </a:lnTo>
                  <a:lnTo>
                    <a:pt x="498" y="1893"/>
                  </a:lnTo>
                  <a:lnTo>
                    <a:pt x="634" y="1871"/>
                  </a:lnTo>
                  <a:lnTo>
                    <a:pt x="2980" y="1168"/>
                  </a:lnTo>
                  <a:lnTo>
                    <a:pt x="3037" y="1100"/>
                  </a:lnTo>
                  <a:lnTo>
                    <a:pt x="3115" y="1033"/>
                  </a:lnTo>
                  <a:lnTo>
                    <a:pt x="3059" y="952"/>
                  </a:lnTo>
                  <a:lnTo>
                    <a:pt x="3093" y="862"/>
                  </a:lnTo>
                  <a:lnTo>
                    <a:pt x="3048" y="727"/>
                  </a:lnTo>
                  <a:lnTo>
                    <a:pt x="2877" y="760"/>
                  </a:lnTo>
                  <a:lnTo>
                    <a:pt x="2663" y="749"/>
                  </a:lnTo>
                  <a:lnTo>
                    <a:pt x="2912" y="714"/>
                  </a:lnTo>
                  <a:lnTo>
                    <a:pt x="2820" y="646"/>
                  </a:lnTo>
                  <a:lnTo>
                    <a:pt x="2809" y="568"/>
                  </a:lnTo>
                  <a:lnTo>
                    <a:pt x="2628" y="544"/>
                  </a:lnTo>
                  <a:lnTo>
                    <a:pt x="2425" y="487"/>
                  </a:lnTo>
                  <a:lnTo>
                    <a:pt x="2244" y="363"/>
                  </a:lnTo>
                  <a:lnTo>
                    <a:pt x="2027" y="181"/>
                  </a:lnTo>
                  <a:lnTo>
                    <a:pt x="1881" y="0"/>
                  </a:lnTo>
                  <a:lnTo>
                    <a:pt x="1700" y="11"/>
                  </a:lnTo>
                  <a:lnTo>
                    <a:pt x="974" y="714"/>
                  </a:lnTo>
                  <a:lnTo>
                    <a:pt x="974" y="714"/>
                  </a:lnTo>
                  <a:close/>
                </a:path>
              </a:pathLst>
            </a:custGeom>
            <a:solidFill>
              <a:srgbClr val="CCA6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4" name="Freeform 12"/>
            <p:cNvSpPr>
              <a:spLocks/>
            </p:cNvSpPr>
            <p:nvPr userDrawn="1"/>
          </p:nvSpPr>
          <p:spPr bwMode="auto">
            <a:xfrm>
              <a:off x="1014" y="2209"/>
              <a:ext cx="216" cy="203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33" y="11"/>
                </a:cxn>
                <a:cxn ang="0">
                  <a:pos x="0" y="101"/>
                </a:cxn>
                <a:cxn ang="0">
                  <a:pos x="22" y="181"/>
                </a:cxn>
                <a:cxn ang="0">
                  <a:pos x="102" y="203"/>
                </a:cxn>
                <a:cxn ang="0">
                  <a:pos x="181" y="181"/>
                </a:cxn>
                <a:cxn ang="0">
                  <a:pos x="216" y="101"/>
                </a:cxn>
                <a:cxn ang="0">
                  <a:pos x="159" y="68"/>
                </a:cxn>
                <a:cxn ang="0">
                  <a:pos x="146" y="0"/>
                </a:cxn>
                <a:cxn ang="0">
                  <a:pos x="146" y="0"/>
                </a:cxn>
              </a:cxnLst>
              <a:rect l="0" t="0" r="r" b="b"/>
              <a:pathLst>
                <a:path w="216" h="203">
                  <a:moveTo>
                    <a:pt x="146" y="0"/>
                  </a:moveTo>
                  <a:lnTo>
                    <a:pt x="33" y="11"/>
                  </a:lnTo>
                  <a:lnTo>
                    <a:pt x="0" y="101"/>
                  </a:lnTo>
                  <a:lnTo>
                    <a:pt x="22" y="181"/>
                  </a:lnTo>
                  <a:lnTo>
                    <a:pt x="102" y="203"/>
                  </a:lnTo>
                  <a:lnTo>
                    <a:pt x="181" y="181"/>
                  </a:lnTo>
                  <a:lnTo>
                    <a:pt x="216" y="101"/>
                  </a:lnTo>
                  <a:lnTo>
                    <a:pt x="159" y="68"/>
                  </a:lnTo>
                  <a:lnTo>
                    <a:pt x="146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D3ED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5" name="Freeform 13"/>
            <p:cNvSpPr>
              <a:spLocks/>
            </p:cNvSpPr>
            <p:nvPr userDrawn="1"/>
          </p:nvSpPr>
          <p:spPr bwMode="auto">
            <a:xfrm>
              <a:off x="3177" y="1404"/>
              <a:ext cx="216" cy="249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23" y="45"/>
                </a:cxn>
                <a:cxn ang="0">
                  <a:pos x="0" y="135"/>
                </a:cxn>
                <a:cxn ang="0">
                  <a:pos x="11" y="203"/>
                </a:cxn>
                <a:cxn ang="0">
                  <a:pos x="80" y="249"/>
                </a:cxn>
                <a:cxn ang="0">
                  <a:pos x="159" y="216"/>
                </a:cxn>
                <a:cxn ang="0">
                  <a:pos x="216" y="159"/>
                </a:cxn>
                <a:cxn ang="0">
                  <a:pos x="192" y="67"/>
                </a:cxn>
                <a:cxn ang="0">
                  <a:pos x="124" y="102"/>
                </a:cxn>
                <a:cxn ang="0">
                  <a:pos x="113" y="0"/>
                </a:cxn>
                <a:cxn ang="0">
                  <a:pos x="113" y="0"/>
                </a:cxn>
              </a:cxnLst>
              <a:rect l="0" t="0" r="r" b="b"/>
              <a:pathLst>
                <a:path w="216" h="249">
                  <a:moveTo>
                    <a:pt x="113" y="0"/>
                  </a:moveTo>
                  <a:lnTo>
                    <a:pt x="23" y="45"/>
                  </a:lnTo>
                  <a:lnTo>
                    <a:pt x="0" y="135"/>
                  </a:lnTo>
                  <a:lnTo>
                    <a:pt x="11" y="203"/>
                  </a:lnTo>
                  <a:lnTo>
                    <a:pt x="80" y="249"/>
                  </a:lnTo>
                  <a:lnTo>
                    <a:pt x="159" y="216"/>
                  </a:lnTo>
                  <a:lnTo>
                    <a:pt x="216" y="159"/>
                  </a:lnTo>
                  <a:lnTo>
                    <a:pt x="192" y="67"/>
                  </a:lnTo>
                  <a:lnTo>
                    <a:pt x="124" y="102"/>
                  </a:lnTo>
                  <a:lnTo>
                    <a:pt x="113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D3ED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6" name="Freeform 14"/>
            <p:cNvSpPr>
              <a:spLocks/>
            </p:cNvSpPr>
            <p:nvPr userDrawn="1"/>
          </p:nvSpPr>
          <p:spPr bwMode="auto">
            <a:xfrm>
              <a:off x="3222" y="928"/>
              <a:ext cx="271" cy="260"/>
            </a:xfrm>
            <a:custGeom>
              <a:avLst/>
              <a:gdLst/>
              <a:ahLst/>
              <a:cxnLst>
                <a:cxn ang="0">
                  <a:pos x="147" y="0"/>
                </a:cxn>
                <a:cxn ang="0">
                  <a:pos x="68" y="11"/>
                </a:cxn>
                <a:cxn ang="0">
                  <a:pos x="22" y="89"/>
                </a:cxn>
                <a:cxn ang="0">
                  <a:pos x="0" y="181"/>
                </a:cxn>
                <a:cxn ang="0">
                  <a:pos x="35" y="249"/>
                </a:cxn>
                <a:cxn ang="0">
                  <a:pos x="136" y="260"/>
                </a:cxn>
                <a:cxn ang="0">
                  <a:pos x="238" y="260"/>
                </a:cxn>
                <a:cxn ang="0">
                  <a:pos x="271" y="192"/>
                </a:cxn>
                <a:cxn ang="0">
                  <a:pos x="227" y="89"/>
                </a:cxn>
                <a:cxn ang="0">
                  <a:pos x="160" y="56"/>
                </a:cxn>
                <a:cxn ang="0">
                  <a:pos x="147" y="0"/>
                </a:cxn>
                <a:cxn ang="0">
                  <a:pos x="147" y="0"/>
                </a:cxn>
              </a:cxnLst>
              <a:rect l="0" t="0" r="r" b="b"/>
              <a:pathLst>
                <a:path w="271" h="260">
                  <a:moveTo>
                    <a:pt x="147" y="0"/>
                  </a:moveTo>
                  <a:lnTo>
                    <a:pt x="68" y="11"/>
                  </a:lnTo>
                  <a:lnTo>
                    <a:pt x="22" y="89"/>
                  </a:lnTo>
                  <a:lnTo>
                    <a:pt x="0" y="181"/>
                  </a:lnTo>
                  <a:lnTo>
                    <a:pt x="35" y="249"/>
                  </a:lnTo>
                  <a:lnTo>
                    <a:pt x="136" y="260"/>
                  </a:lnTo>
                  <a:lnTo>
                    <a:pt x="238" y="260"/>
                  </a:lnTo>
                  <a:lnTo>
                    <a:pt x="271" y="192"/>
                  </a:lnTo>
                  <a:lnTo>
                    <a:pt x="227" y="89"/>
                  </a:lnTo>
                  <a:lnTo>
                    <a:pt x="160" y="56"/>
                  </a:lnTo>
                  <a:lnTo>
                    <a:pt x="147" y="0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D3ED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7" name="Freeform 15"/>
            <p:cNvSpPr>
              <a:spLocks/>
            </p:cNvSpPr>
            <p:nvPr userDrawn="1"/>
          </p:nvSpPr>
          <p:spPr bwMode="auto">
            <a:xfrm>
              <a:off x="3642" y="1120"/>
              <a:ext cx="317" cy="351"/>
            </a:xfrm>
            <a:custGeom>
              <a:avLst/>
              <a:gdLst/>
              <a:ahLst/>
              <a:cxnLst>
                <a:cxn ang="0">
                  <a:pos x="135" y="102"/>
                </a:cxn>
                <a:cxn ang="0">
                  <a:pos x="271" y="0"/>
                </a:cxn>
                <a:cxn ang="0">
                  <a:pos x="260" y="124"/>
                </a:cxn>
                <a:cxn ang="0">
                  <a:pos x="317" y="262"/>
                </a:cxn>
                <a:cxn ang="0">
                  <a:pos x="238" y="249"/>
                </a:cxn>
                <a:cxn ang="0">
                  <a:pos x="203" y="351"/>
                </a:cxn>
                <a:cxn ang="0">
                  <a:pos x="135" y="284"/>
                </a:cxn>
                <a:cxn ang="0">
                  <a:pos x="22" y="318"/>
                </a:cxn>
                <a:cxn ang="0">
                  <a:pos x="33" y="216"/>
                </a:cxn>
                <a:cxn ang="0">
                  <a:pos x="0" y="124"/>
                </a:cxn>
                <a:cxn ang="0">
                  <a:pos x="135" y="102"/>
                </a:cxn>
                <a:cxn ang="0">
                  <a:pos x="135" y="102"/>
                </a:cxn>
              </a:cxnLst>
              <a:rect l="0" t="0" r="r" b="b"/>
              <a:pathLst>
                <a:path w="317" h="351">
                  <a:moveTo>
                    <a:pt x="135" y="102"/>
                  </a:moveTo>
                  <a:lnTo>
                    <a:pt x="271" y="0"/>
                  </a:lnTo>
                  <a:lnTo>
                    <a:pt x="260" y="124"/>
                  </a:lnTo>
                  <a:lnTo>
                    <a:pt x="317" y="262"/>
                  </a:lnTo>
                  <a:lnTo>
                    <a:pt x="238" y="249"/>
                  </a:lnTo>
                  <a:lnTo>
                    <a:pt x="203" y="351"/>
                  </a:lnTo>
                  <a:lnTo>
                    <a:pt x="135" y="284"/>
                  </a:lnTo>
                  <a:lnTo>
                    <a:pt x="22" y="318"/>
                  </a:lnTo>
                  <a:lnTo>
                    <a:pt x="33" y="216"/>
                  </a:lnTo>
                  <a:lnTo>
                    <a:pt x="0" y="124"/>
                  </a:lnTo>
                  <a:lnTo>
                    <a:pt x="135" y="102"/>
                  </a:lnTo>
                  <a:lnTo>
                    <a:pt x="135" y="102"/>
                  </a:lnTo>
                  <a:close/>
                </a:path>
              </a:pathLst>
            </a:custGeom>
            <a:solidFill>
              <a:srgbClr val="FFBF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8" name="Freeform 16"/>
            <p:cNvSpPr>
              <a:spLocks/>
            </p:cNvSpPr>
            <p:nvPr userDrawn="1"/>
          </p:nvSpPr>
          <p:spPr bwMode="auto">
            <a:xfrm>
              <a:off x="854" y="1426"/>
              <a:ext cx="409" cy="454"/>
            </a:xfrm>
            <a:custGeom>
              <a:avLst/>
              <a:gdLst/>
              <a:ahLst/>
              <a:cxnLst>
                <a:cxn ang="0">
                  <a:pos x="0" y="261"/>
                </a:cxn>
                <a:cxn ang="0">
                  <a:pos x="92" y="194"/>
                </a:cxn>
                <a:cxn ang="0">
                  <a:pos x="103" y="0"/>
                </a:cxn>
                <a:cxn ang="0">
                  <a:pos x="227" y="56"/>
                </a:cxn>
                <a:cxn ang="0">
                  <a:pos x="409" y="56"/>
                </a:cxn>
                <a:cxn ang="0">
                  <a:pos x="352" y="194"/>
                </a:cxn>
                <a:cxn ang="0">
                  <a:pos x="387" y="294"/>
                </a:cxn>
                <a:cxn ang="0">
                  <a:pos x="262" y="351"/>
                </a:cxn>
                <a:cxn ang="0">
                  <a:pos x="205" y="454"/>
                </a:cxn>
                <a:cxn ang="0">
                  <a:pos x="103" y="351"/>
                </a:cxn>
                <a:cxn ang="0">
                  <a:pos x="0" y="261"/>
                </a:cxn>
                <a:cxn ang="0">
                  <a:pos x="0" y="261"/>
                </a:cxn>
              </a:cxnLst>
              <a:rect l="0" t="0" r="r" b="b"/>
              <a:pathLst>
                <a:path w="409" h="454">
                  <a:moveTo>
                    <a:pt x="0" y="261"/>
                  </a:moveTo>
                  <a:lnTo>
                    <a:pt x="92" y="194"/>
                  </a:lnTo>
                  <a:lnTo>
                    <a:pt x="103" y="0"/>
                  </a:lnTo>
                  <a:lnTo>
                    <a:pt x="227" y="56"/>
                  </a:lnTo>
                  <a:lnTo>
                    <a:pt x="409" y="56"/>
                  </a:lnTo>
                  <a:lnTo>
                    <a:pt x="352" y="194"/>
                  </a:lnTo>
                  <a:lnTo>
                    <a:pt x="387" y="294"/>
                  </a:lnTo>
                  <a:lnTo>
                    <a:pt x="262" y="351"/>
                  </a:lnTo>
                  <a:lnTo>
                    <a:pt x="205" y="454"/>
                  </a:lnTo>
                  <a:lnTo>
                    <a:pt x="103" y="351"/>
                  </a:lnTo>
                  <a:lnTo>
                    <a:pt x="0" y="261"/>
                  </a:lnTo>
                  <a:lnTo>
                    <a:pt x="0" y="261"/>
                  </a:lnTo>
                  <a:close/>
                </a:path>
              </a:pathLst>
            </a:custGeom>
            <a:solidFill>
              <a:srgbClr val="FFBF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9" name="Freeform 17"/>
            <p:cNvSpPr>
              <a:spLocks/>
            </p:cNvSpPr>
            <p:nvPr userDrawn="1"/>
          </p:nvSpPr>
          <p:spPr bwMode="auto">
            <a:xfrm>
              <a:off x="1422" y="146"/>
              <a:ext cx="1687" cy="1939"/>
            </a:xfrm>
            <a:custGeom>
              <a:avLst/>
              <a:gdLst/>
              <a:ahLst/>
              <a:cxnLst>
                <a:cxn ang="0">
                  <a:pos x="441" y="452"/>
                </a:cxn>
                <a:cxn ang="0">
                  <a:pos x="317" y="566"/>
                </a:cxn>
                <a:cxn ang="0">
                  <a:pos x="203" y="668"/>
                </a:cxn>
                <a:cxn ang="0">
                  <a:pos x="147" y="758"/>
                </a:cxn>
                <a:cxn ang="0">
                  <a:pos x="101" y="884"/>
                </a:cxn>
                <a:cxn ang="0">
                  <a:pos x="125" y="998"/>
                </a:cxn>
                <a:cxn ang="0">
                  <a:pos x="125" y="1087"/>
                </a:cxn>
                <a:cxn ang="0">
                  <a:pos x="68" y="1201"/>
                </a:cxn>
                <a:cxn ang="0">
                  <a:pos x="11" y="1360"/>
                </a:cxn>
                <a:cxn ang="0">
                  <a:pos x="0" y="1485"/>
                </a:cxn>
                <a:cxn ang="0">
                  <a:pos x="22" y="1598"/>
                </a:cxn>
                <a:cxn ang="0">
                  <a:pos x="112" y="1712"/>
                </a:cxn>
                <a:cxn ang="0">
                  <a:pos x="249" y="1812"/>
                </a:cxn>
                <a:cxn ang="0">
                  <a:pos x="361" y="1893"/>
                </a:cxn>
                <a:cxn ang="0">
                  <a:pos x="498" y="1939"/>
                </a:cxn>
                <a:cxn ang="0">
                  <a:pos x="599" y="1847"/>
                </a:cxn>
                <a:cxn ang="0">
                  <a:pos x="780" y="1712"/>
                </a:cxn>
                <a:cxn ang="0">
                  <a:pos x="894" y="1587"/>
                </a:cxn>
                <a:cxn ang="0">
                  <a:pos x="1042" y="1439"/>
                </a:cxn>
                <a:cxn ang="0">
                  <a:pos x="1132" y="1314"/>
                </a:cxn>
                <a:cxn ang="0">
                  <a:pos x="1234" y="1280"/>
                </a:cxn>
                <a:cxn ang="0">
                  <a:pos x="1381" y="1292"/>
                </a:cxn>
                <a:cxn ang="0">
                  <a:pos x="1472" y="1258"/>
                </a:cxn>
                <a:cxn ang="0">
                  <a:pos x="1562" y="1166"/>
                </a:cxn>
                <a:cxn ang="0">
                  <a:pos x="1654" y="1042"/>
                </a:cxn>
                <a:cxn ang="0">
                  <a:pos x="1687" y="860"/>
                </a:cxn>
                <a:cxn ang="0">
                  <a:pos x="1676" y="703"/>
                </a:cxn>
                <a:cxn ang="0">
                  <a:pos x="1654" y="555"/>
                </a:cxn>
                <a:cxn ang="0">
                  <a:pos x="1641" y="441"/>
                </a:cxn>
                <a:cxn ang="0">
                  <a:pos x="1529" y="328"/>
                </a:cxn>
                <a:cxn ang="0">
                  <a:pos x="1472" y="249"/>
                </a:cxn>
                <a:cxn ang="0">
                  <a:pos x="1462" y="135"/>
                </a:cxn>
                <a:cxn ang="0">
                  <a:pos x="1381" y="57"/>
                </a:cxn>
                <a:cxn ang="0">
                  <a:pos x="1245" y="0"/>
                </a:cxn>
                <a:cxn ang="0">
                  <a:pos x="1143" y="0"/>
                </a:cxn>
                <a:cxn ang="0">
                  <a:pos x="1029" y="44"/>
                </a:cxn>
                <a:cxn ang="0">
                  <a:pos x="929" y="124"/>
                </a:cxn>
                <a:cxn ang="0">
                  <a:pos x="826" y="238"/>
                </a:cxn>
                <a:cxn ang="0">
                  <a:pos x="441" y="452"/>
                </a:cxn>
                <a:cxn ang="0">
                  <a:pos x="441" y="452"/>
                </a:cxn>
              </a:cxnLst>
              <a:rect l="0" t="0" r="r" b="b"/>
              <a:pathLst>
                <a:path w="1687" h="1939">
                  <a:moveTo>
                    <a:pt x="441" y="452"/>
                  </a:moveTo>
                  <a:lnTo>
                    <a:pt x="317" y="566"/>
                  </a:lnTo>
                  <a:lnTo>
                    <a:pt x="203" y="668"/>
                  </a:lnTo>
                  <a:lnTo>
                    <a:pt x="147" y="758"/>
                  </a:lnTo>
                  <a:lnTo>
                    <a:pt x="101" y="884"/>
                  </a:lnTo>
                  <a:lnTo>
                    <a:pt x="125" y="998"/>
                  </a:lnTo>
                  <a:lnTo>
                    <a:pt x="125" y="1087"/>
                  </a:lnTo>
                  <a:lnTo>
                    <a:pt x="68" y="1201"/>
                  </a:lnTo>
                  <a:lnTo>
                    <a:pt x="11" y="1360"/>
                  </a:lnTo>
                  <a:lnTo>
                    <a:pt x="0" y="1485"/>
                  </a:lnTo>
                  <a:lnTo>
                    <a:pt x="22" y="1598"/>
                  </a:lnTo>
                  <a:lnTo>
                    <a:pt x="112" y="1712"/>
                  </a:lnTo>
                  <a:lnTo>
                    <a:pt x="249" y="1812"/>
                  </a:lnTo>
                  <a:lnTo>
                    <a:pt x="361" y="1893"/>
                  </a:lnTo>
                  <a:lnTo>
                    <a:pt x="498" y="1939"/>
                  </a:lnTo>
                  <a:lnTo>
                    <a:pt x="599" y="1847"/>
                  </a:lnTo>
                  <a:lnTo>
                    <a:pt x="780" y="1712"/>
                  </a:lnTo>
                  <a:lnTo>
                    <a:pt x="894" y="1587"/>
                  </a:lnTo>
                  <a:lnTo>
                    <a:pt x="1042" y="1439"/>
                  </a:lnTo>
                  <a:lnTo>
                    <a:pt x="1132" y="1314"/>
                  </a:lnTo>
                  <a:lnTo>
                    <a:pt x="1234" y="1280"/>
                  </a:lnTo>
                  <a:lnTo>
                    <a:pt x="1381" y="1292"/>
                  </a:lnTo>
                  <a:lnTo>
                    <a:pt x="1472" y="1258"/>
                  </a:lnTo>
                  <a:lnTo>
                    <a:pt x="1562" y="1166"/>
                  </a:lnTo>
                  <a:lnTo>
                    <a:pt x="1654" y="1042"/>
                  </a:lnTo>
                  <a:lnTo>
                    <a:pt x="1687" y="860"/>
                  </a:lnTo>
                  <a:lnTo>
                    <a:pt x="1676" y="703"/>
                  </a:lnTo>
                  <a:lnTo>
                    <a:pt x="1654" y="555"/>
                  </a:lnTo>
                  <a:lnTo>
                    <a:pt x="1641" y="441"/>
                  </a:lnTo>
                  <a:lnTo>
                    <a:pt x="1529" y="328"/>
                  </a:lnTo>
                  <a:lnTo>
                    <a:pt x="1472" y="249"/>
                  </a:lnTo>
                  <a:lnTo>
                    <a:pt x="1462" y="135"/>
                  </a:lnTo>
                  <a:lnTo>
                    <a:pt x="1381" y="57"/>
                  </a:lnTo>
                  <a:lnTo>
                    <a:pt x="1245" y="0"/>
                  </a:lnTo>
                  <a:lnTo>
                    <a:pt x="1143" y="0"/>
                  </a:lnTo>
                  <a:lnTo>
                    <a:pt x="1029" y="44"/>
                  </a:lnTo>
                  <a:lnTo>
                    <a:pt x="929" y="124"/>
                  </a:lnTo>
                  <a:lnTo>
                    <a:pt x="826" y="238"/>
                  </a:lnTo>
                  <a:lnTo>
                    <a:pt x="441" y="452"/>
                  </a:lnTo>
                  <a:lnTo>
                    <a:pt x="441" y="45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0" name="Freeform 18"/>
            <p:cNvSpPr>
              <a:spLocks/>
            </p:cNvSpPr>
            <p:nvPr userDrawn="1"/>
          </p:nvSpPr>
          <p:spPr bwMode="auto">
            <a:xfrm>
              <a:off x="1829" y="157"/>
              <a:ext cx="419" cy="522"/>
            </a:xfrm>
            <a:custGeom>
              <a:avLst/>
              <a:gdLst/>
              <a:ahLst/>
              <a:cxnLst>
                <a:cxn ang="0">
                  <a:pos x="45" y="498"/>
                </a:cxn>
                <a:cxn ang="0">
                  <a:pos x="0" y="362"/>
                </a:cxn>
                <a:cxn ang="0">
                  <a:pos x="34" y="181"/>
                </a:cxn>
                <a:cxn ang="0">
                  <a:pos x="113" y="68"/>
                </a:cxn>
                <a:cxn ang="0">
                  <a:pos x="192" y="11"/>
                </a:cxn>
                <a:cxn ang="0">
                  <a:pos x="294" y="0"/>
                </a:cxn>
                <a:cxn ang="0">
                  <a:pos x="362" y="33"/>
                </a:cxn>
                <a:cxn ang="0">
                  <a:pos x="419" y="100"/>
                </a:cxn>
                <a:cxn ang="0">
                  <a:pos x="419" y="227"/>
                </a:cxn>
                <a:cxn ang="0">
                  <a:pos x="386" y="340"/>
                </a:cxn>
                <a:cxn ang="0">
                  <a:pos x="329" y="430"/>
                </a:cxn>
                <a:cxn ang="0">
                  <a:pos x="227" y="487"/>
                </a:cxn>
                <a:cxn ang="0">
                  <a:pos x="148" y="522"/>
                </a:cxn>
                <a:cxn ang="0">
                  <a:pos x="45" y="498"/>
                </a:cxn>
                <a:cxn ang="0">
                  <a:pos x="45" y="498"/>
                </a:cxn>
              </a:cxnLst>
              <a:rect l="0" t="0" r="r" b="b"/>
              <a:pathLst>
                <a:path w="419" h="522">
                  <a:moveTo>
                    <a:pt x="45" y="498"/>
                  </a:moveTo>
                  <a:lnTo>
                    <a:pt x="0" y="362"/>
                  </a:lnTo>
                  <a:lnTo>
                    <a:pt x="34" y="181"/>
                  </a:lnTo>
                  <a:lnTo>
                    <a:pt x="113" y="68"/>
                  </a:lnTo>
                  <a:lnTo>
                    <a:pt x="192" y="11"/>
                  </a:lnTo>
                  <a:lnTo>
                    <a:pt x="294" y="0"/>
                  </a:lnTo>
                  <a:lnTo>
                    <a:pt x="362" y="33"/>
                  </a:lnTo>
                  <a:lnTo>
                    <a:pt x="419" y="100"/>
                  </a:lnTo>
                  <a:lnTo>
                    <a:pt x="419" y="227"/>
                  </a:lnTo>
                  <a:lnTo>
                    <a:pt x="386" y="340"/>
                  </a:lnTo>
                  <a:lnTo>
                    <a:pt x="329" y="430"/>
                  </a:lnTo>
                  <a:lnTo>
                    <a:pt x="227" y="487"/>
                  </a:lnTo>
                  <a:lnTo>
                    <a:pt x="148" y="522"/>
                  </a:lnTo>
                  <a:lnTo>
                    <a:pt x="45" y="498"/>
                  </a:lnTo>
                  <a:lnTo>
                    <a:pt x="45" y="498"/>
                  </a:ln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1" name="Freeform 19"/>
            <p:cNvSpPr>
              <a:spLocks/>
            </p:cNvSpPr>
            <p:nvPr userDrawn="1"/>
          </p:nvSpPr>
          <p:spPr bwMode="auto">
            <a:xfrm>
              <a:off x="1818" y="1325"/>
              <a:ext cx="1789" cy="2188"/>
            </a:xfrm>
            <a:custGeom>
              <a:avLst/>
              <a:gdLst/>
              <a:ahLst/>
              <a:cxnLst>
                <a:cxn ang="0">
                  <a:pos x="273" y="589"/>
                </a:cxn>
                <a:cxn ang="0">
                  <a:pos x="273" y="747"/>
                </a:cxn>
                <a:cxn ang="0">
                  <a:pos x="273" y="871"/>
                </a:cxn>
                <a:cxn ang="0">
                  <a:pos x="249" y="974"/>
                </a:cxn>
                <a:cxn ang="0">
                  <a:pos x="216" y="1042"/>
                </a:cxn>
                <a:cxn ang="0">
                  <a:pos x="113" y="1054"/>
                </a:cxn>
                <a:cxn ang="0">
                  <a:pos x="56" y="1122"/>
                </a:cxn>
                <a:cxn ang="0">
                  <a:pos x="11" y="1223"/>
                </a:cxn>
                <a:cxn ang="0">
                  <a:pos x="0" y="1371"/>
                </a:cxn>
                <a:cxn ang="0">
                  <a:pos x="0" y="1496"/>
                </a:cxn>
                <a:cxn ang="0">
                  <a:pos x="102" y="1620"/>
                </a:cxn>
                <a:cxn ang="0">
                  <a:pos x="408" y="1677"/>
                </a:cxn>
                <a:cxn ang="0">
                  <a:pos x="657" y="1836"/>
                </a:cxn>
                <a:cxn ang="0">
                  <a:pos x="1031" y="2017"/>
                </a:cxn>
                <a:cxn ang="0">
                  <a:pos x="1326" y="2188"/>
                </a:cxn>
                <a:cxn ang="0">
                  <a:pos x="1586" y="2177"/>
                </a:cxn>
                <a:cxn ang="0">
                  <a:pos x="1688" y="2039"/>
                </a:cxn>
                <a:cxn ang="0">
                  <a:pos x="1789" y="1745"/>
                </a:cxn>
                <a:cxn ang="0">
                  <a:pos x="1620" y="1360"/>
                </a:cxn>
                <a:cxn ang="0">
                  <a:pos x="1631" y="1144"/>
                </a:cxn>
                <a:cxn ang="0">
                  <a:pos x="1642" y="1065"/>
                </a:cxn>
                <a:cxn ang="0">
                  <a:pos x="1620" y="998"/>
                </a:cxn>
                <a:cxn ang="0">
                  <a:pos x="1540" y="941"/>
                </a:cxn>
                <a:cxn ang="0">
                  <a:pos x="1370" y="884"/>
                </a:cxn>
                <a:cxn ang="0">
                  <a:pos x="1223" y="849"/>
                </a:cxn>
                <a:cxn ang="0">
                  <a:pos x="1098" y="838"/>
                </a:cxn>
                <a:cxn ang="0">
                  <a:pos x="1120" y="747"/>
                </a:cxn>
                <a:cxn ang="0">
                  <a:pos x="1109" y="622"/>
                </a:cxn>
                <a:cxn ang="0">
                  <a:pos x="1166" y="611"/>
                </a:cxn>
                <a:cxn ang="0">
                  <a:pos x="1120" y="544"/>
                </a:cxn>
                <a:cxn ang="0">
                  <a:pos x="1066" y="408"/>
                </a:cxn>
                <a:cxn ang="0">
                  <a:pos x="1020" y="260"/>
                </a:cxn>
                <a:cxn ang="0">
                  <a:pos x="985" y="101"/>
                </a:cxn>
                <a:cxn ang="0">
                  <a:pos x="871" y="0"/>
                </a:cxn>
                <a:cxn ang="0">
                  <a:pos x="747" y="68"/>
                </a:cxn>
                <a:cxn ang="0">
                  <a:pos x="611" y="249"/>
                </a:cxn>
                <a:cxn ang="0">
                  <a:pos x="441" y="430"/>
                </a:cxn>
                <a:cxn ang="0">
                  <a:pos x="273" y="589"/>
                </a:cxn>
                <a:cxn ang="0">
                  <a:pos x="273" y="589"/>
                </a:cxn>
              </a:cxnLst>
              <a:rect l="0" t="0" r="r" b="b"/>
              <a:pathLst>
                <a:path w="1789" h="2188">
                  <a:moveTo>
                    <a:pt x="273" y="589"/>
                  </a:moveTo>
                  <a:lnTo>
                    <a:pt x="273" y="747"/>
                  </a:lnTo>
                  <a:lnTo>
                    <a:pt x="273" y="871"/>
                  </a:lnTo>
                  <a:lnTo>
                    <a:pt x="249" y="974"/>
                  </a:lnTo>
                  <a:lnTo>
                    <a:pt x="216" y="1042"/>
                  </a:lnTo>
                  <a:lnTo>
                    <a:pt x="113" y="1054"/>
                  </a:lnTo>
                  <a:lnTo>
                    <a:pt x="56" y="1122"/>
                  </a:lnTo>
                  <a:lnTo>
                    <a:pt x="11" y="1223"/>
                  </a:lnTo>
                  <a:lnTo>
                    <a:pt x="0" y="1371"/>
                  </a:lnTo>
                  <a:lnTo>
                    <a:pt x="0" y="1496"/>
                  </a:lnTo>
                  <a:lnTo>
                    <a:pt x="102" y="1620"/>
                  </a:lnTo>
                  <a:lnTo>
                    <a:pt x="408" y="1677"/>
                  </a:lnTo>
                  <a:lnTo>
                    <a:pt x="657" y="1836"/>
                  </a:lnTo>
                  <a:lnTo>
                    <a:pt x="1031" y="2017"/>
                  </a:lnTo>
                  <a:lnTo>
                    <a:pt x="1326" y="2188"/>
                  </a:lnTo>
                  <a:lnTo>
                    <a:pt x="1586" y="2177"/>
                  </a:lnTo>
                  <a:lnTo>
                    <a:pt x="1688" y="2039"/>
                  </a:lnTo>
                  <a:lnTo>
                    <a:pt x="1789" y="1745"/>
                  </a:lnTo>
                  <a:lnTo>
                    <a:pt x="1620" y="1360"/>
                  </a:lnTo>
                  <a:lnTo>
                    <a:pt x="1631" y="1144"/>
                  </a:lnTo>
                  <a:lnTo>
                    <a:pt x="1642" y="1065"/>
                  </a:lnTo>
                  <a:lnTo>
                    <a:pt x="1620" y="998"/>
                  </a:lnTo>
                  <a:lnTo>
                    <a:pt x="1540" y="941"/>
                  </a:lnTo>
                  <a:lnTo>
                    <a:pt x="1370" y="884"/>
                  </a:lnTo>
                  <a:lnTo>
                    <a:pt x="1223" y="849"/>
                  </a:lnTo>
                  <a:lnTo>
                    <a:pt x="1098" y="838"/>
                  </a:lnTo>
                  <a:lnTo>
                    <a:pt x="1120" y="747"/>
                  </a:lnTo>
                  <a:lnTo>
                    <a:pt x="1109" y="622"/>
                  </a:lnTo>
                  <a:lnTo>
                    <a:pt x="1166" y="611"/>
                  </a:lnTo>
                  <a:lnTo>
                    <a:pt x="1120" y="544"/>
                  </a:lnTo>
                  <a:lnTo>
                    <a:pt x="1066" y="408"/>
                  </a:lnTo>
                  <a:lnTo>
                    <a:pt x="1020" y="260"/>
                  </a:lnTo>
                  <a:lnTo>
                    <a:pt x="985" y="101"/>
                  </a:lnTo>
                  <a:lnTo>
                    <a:pt x="871" y="0"/>
                  </a:lnTo>
                  <a:lnTo>
                    <a:pt x="747" y="68"/>
                  </a:lnTo>
                  <a:lnTo>
                    <a:pt x="611" y="249"/>
                  </a:lnTo>
                  <a:lnTo>
                    <a:pt x="441" y="430"/>
                  </a:lnTo>
                  <a:lnTo>
                    <a:pt x="273" y="589"/>
                  </a:lnTo>
                  <a:lnTo>
                    <a:pt x="273" y="589"/>
                  </a:lnTo>
                  <a:close/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2" name="Freeform 20"/>
            <p:cNvSpPr>
              <a:spLocks/>
            </p:cNvSpPr>
            <p:nvPr userDrawn="1"/>
          </p:nvSpPr>
          <p:spPr bwMode="auto">
            <a:xfrm>
              <a:off x="2689" y="2707"/>
              <a:ext cx="680" cy="657"/>
            </a:xfrm>
            <a:custGeom>
              <a:avLst/>
              <a:gdLst/>
              <a:ahLst/>
              <a:cxnLst>
                <a:cxn ang="0">
                  <a:pos x="0" y="352"/>
                </a:cxn>
                <a:cxn ang="0">
                  <a:pos x="125" y="205"/>
                </a:cxn>
                <a:cxn ang="0">
                  <a:pos x="227" y="103"/>
                </a:cxn>
                <a:cxn ang="0">
                  <a:pos x="317" y="22"/>
                </a:cxn>
                <a:cxn ang="0">
                  <a:pos x="420" y="0"/>
                </a:cxn>
                <a:cxn ang="0">
                  <a:pos x="511" y="22"/>
                </a:cxn>
                <a:cxn ang="0">
                  <a:pos x="579" y="103"/>
                </a:cxn>
                <a:cxn ang="0">
                  <a:pos x="625" y="227"/>
                </a:cxn>
                <a:cxn ang="0">
                  <a:pos x="680" y="397"/>
                </a:cxn>
                <a:cxn ang="0">
                  <a:pos x="680" y="511"/>
                </a:cxn>
                <a:cxn ang="0">
                  <a:pos x="601" y="601"/>
                </a:cxn>
                <a:cxn ang="0">
                  <a:pos x="477" y="657"/>
                </a:cxn>
                <a:cxn ang="0">
                  <a:pos x="352" y="635"/>
                </a:cxn>
                <a:cxn ang="0">
                  <a:pos x="216" y="568"/>
                </a:cxn>
                <a:cxn ang="0">
                  <a:pos x="103" y="511"/>
                </a:cxn>
                <a:cxn ang="0">
                  <a:pos x="35" y="419"/>
                </a:cxn>
                <a:cxn ang="0">
                  <a:pos x="0" y="352"/>
                </a:cxn>
                <a:cxn ang="0">
                  <a:pos x="0" y="352"/>
                </a:cxn>
              </a:cxnLst>
              <a:rect l="0" t="0" r="r" b="b"/>
              <a:pathLst>
                <a:path w="680" h="657">
                  <a:moveTo>
                    <a:pt x="0" y="352"/>
                  </a:moveTo>
                  <a:lnTo>
                    <a:pt x="125" y="205"/>
                  </a:lnTo>
                  <a:lnTo>
                    <a:pt x="227" y="103"/>
                  </a:lnTo>
                  <a:lnTo>
                    <a:pt x="317" y="22"/>
                  </a:lnTo>
                  <a:lnTo>
                    <a:pt x="420" y="0"/>
                  </a:lnTo>
                  <a:lnTo>
                    <a:pt x="511" y="22"/>
                  </a:lnTo>
                  <a:lnTo>
                    <a:pt x="579" y="103"/>
                  </a:lnTo>
                  <a:lnTo>
                    <a:pt x="625" y="227"/>
                  </a:lnTo>
                  <a:lnTo>
                    <a:pt x="680" y="397"/>
                  </a:lnTo>
                  <a:lnTo>
                    <a:pt x="680" y="511"/>
                  </a:lnTo>
                  <a:lnTo>
                    <a:pt x="601" y="601"/>
                  </a:lnTo>
                  <a:lnTo>
                    <a:pt x="477" y="657"/>
                  </a:lnTo>
                  <a:lnTo>
                    <a:pt x="352" y="635"/>
                  </a:lnTo>
                  <a:lnTo>
                    <a:pt x="216" y="568"/>
                  </a:lnTo>
                  <a:lnTo>
                    <a:pt x="103" y="511"/>
                  </a:lnTo>
                  <a:lnTo>
                    <a:pt x="35" y="419"/>
                  </a:lnTo>
                  <a:lnTo>
                    <a:pt x="0" y="352"/>
                  </a:lnTo>
                  <a:lnTo>
                    <a:pt x="0" y="35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3" name="Freeform 21"/>
            <p:cNvSpPr>
              <a:spLocks/>
            </p:cNvSpPr>
            <p:nvPr userDrawn="1"/>
          </p:nvSpPr>
          <p:spPr bwMode="auto">
            <a:xfrm>
              <a:off x="2145" y="1902"/>
              <a:ext cx="398" cy="488"/>
            </a:xfrm>
            <a:custGeom>
              <a:avLst/>
              <a:gdLst/>
              <a:ahLst/>
              <a:cxnLst>
                <a:cxn ang="0">
                  <a:pos x="341" y="0"/>
                </a:cxn>
                <a:cxn ang="0">
                  <a:pos x="398" y="126"/>
                </a:cxn>
                <a:cxn ang="0">
                  <a:pos x="376" y="238"/>
                </a:cxn>
                <a:cxn ang="0">
                  <a:pos x="330" y="386"/>
                </a:cxn>
                <a:cxn ang="0">
                  <a:pos x="228" y="477"/>
                </a:cxn>
                <a:cxn ang="0">
                  <a:pos x="114" y="488"/>
                </a:cxn>
                <a:cxn ang="0">
                  <a:pos x="81" y="408"/>
                </a:cxn>
                <a:cxn ang="0">
                  <a:pos x="0" y="340"/>
                </a:cxn>
                <a:cxn ang="0">
                  <a:pos x="46" y="261"/>
                </a:cxn>
                <a:cxn ang="0">
                  <a:pos x="125" y="194"/>
                </a:cxn>
                <a:cxn ang="0">
                  <a:pos x="217" y="137"/>
                </a:cxn>
                <a:cxn ang="0">
                  <a:pos x="341" y="0"/>
                </a:cxn>
                <a:cxn ang="0">
                  <a:pos x="341" y="0"/>
                </a:cxn>
              </a:cxnLst>
              <a:rect l="0" t="0" r="r" b="b"/>
              <a:pathLst>
                <a:path w="398" h="488">
                  <a:moveTo>
                    <a:pt x="341" y="0"/>
                  </a:moveTo>
                  <a:lnTo>
                    <a:pt x="398" y="126"/>
                  </a:lnTo>
                  <a:lnTo>
                    <a:pt x="376" y="238"/>
                  </a:lnTo>
                  <a:lnTo>
                    <a:pt x="330" y="386"/>
                  </a:lnTo>
                  <a:lnTo>
                    <a:pt x="228" y="477"/>
                  </a:lnTo>
                  <a:lnTo>
                    <a:pt x="114" y="488"/>
                  </a:lnTo>
                  <a:lnTo>
                    <a:pt x="81" y="408"/>
                  </a:lnTo>
                  <a:lnTo>
                    <a:pt x="0" y="340"/>
                  </a:lnTo>
                  <a:lnTo>
                    <a:pt x="46" y="261"/>
                  </a:lnTo>
                  <a:lnTo>
                    <a:pt x="125" y="194"/>
                  </a:lnTo>
                  <a:lnTo>
                    <a:pt x="217" y="137"/>
                  </a:lnTo>
                  <a:lnTo>
                    <a:pt x="341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FFE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4" name="Freeform 22"/>
            <p:cNvSpPr>
              <a:spLocks/>
            </p:cNvSpPr>
            <p:nvPr userDrawn="1"/>
          </p:nvSpPr>
          <p:spPr bwMode="auto">
            <a:xfrm>
              <a:off x="2589" y="1858"/>
              <a:ext cx="295" cy="282"/>
            </a:xfrm>
            <a:custGeom>
              <a:avLst/>
              <a:gdLst/>
              <a:ahLst/>
              <a:cxnLst>
                <a:cxn ang="0">
                  <a:pos x="271" y="56"/>
                </a:cxn>
                <a:cxn ang="0">
                  <a:pos x="295" y="181"/>
                </a:cxn>
                <a:cxn ang="0">
                  <a:pos x="214" y="282"/>
                </a:cxn>
                <a:cxn ang="0">
                  <a:pos x="89" y="260"/>
                </a:cxn>
                <a:cxn ang="0">
                  <a:pos x="33" y="181"/>
                </a:cxn>
                <a:cxn ang="0">
                  <a:pos x="0" y="33"/>
                </a:cxn>
                <a:cxn ang="0">
                  <a:pos x="124" y="0"/>
                </a:cxn>
                <a:cxn ang="0">
                  <a:pos x="271" y="56"/>
                </a:cxn>
                <a:cxn ang="0">
                  <a:pos x="271" y="56"/>
                </a:cxn>
              </a:cxnLst>
              <a:rect l="0" t="0" r="r" b="b"/>
              <a:pathLst>
                <a:path w="295" h="282">
                  <a:moveTo>
                    <a:pt x="271" y="56"/>
                  </a:moveTo>
                  <a:lnTo>
                    <a:pt x="295" y="181"/>
                  </a:lnTo>
                  <a:lnTo>
                    <a:pt x="214" y="282"/>
                  </a:lnTo>
                  <a:lnTo>
                    <a:pt x="89" y="260"/>
                  </a:lnTo>
                  <a:lnTo>
                    <a:pt x="33" y="181"/>
                  </a:lnTo>
                  <a:lnTo>
                    <a:pt x="0" y="33"/>
                  </a:lnTo>
                  <a:lnTo>
                    <a:pt x="124" y="0"/>
                  </a:lnTo>
                  <a:lnTo>
                    <a:pt x="271" y="56"/>
                  </a:lnTo>
                  <a:lnTo>
                    <a:pt x="271" y="56"/>
                  </a:lnTo>
                  <a:close/>
                </a:path>
              </a:pathLst>
            </a:custGeom>
            <a:solidFill>
              <a:srgbClr val="FFE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5" name="Freeform 23"/>
            <p:cNvSpPr>
              <a:spLocks/>
            </p:cNvSpPr>
            <p:nvPr userDrawn="1"/>
          </p:nvSpPr>
          <p:spPr bwMode="auto">
            <a:xfrm>
              <a:off x="939" y="2346"/>
              <a:ext cx="4345" cy="1959"/>
            </a:xfrm>
            <a:custGeom>
              <a:avLst/>
              <a:gdLst/>
              <a:ahLst/>
              <a:cxnLst>
                <a:cxn ang="0">
                  <a:pos x="29" y="1527"/>
                </a:cxn>
                <a:cxn ang="0">
                  <a:pos x="161" y="1319"/>
                </a:cxn>
                <a:cxn ang="0">
                  <a:pos x="293" y="1170"/>
                </a:cxn>
                <a:cxn ang="0">
                  <a:pos x="327" y="996"/>
                </a:cxn>
                <a:cxn ang="0">
                  <a:pos x="404" y="956"/>
                </a:cxn>
                <a:cxn ang="0">
                  <a:pos x="543" y="844"/>
                </a:cxn>
                <a:cxn ang="0">
                  <a:pos x="745" y="628"/>
                </a:cxn>
                <a:cxn ang="0">
                  <a:pos x="1010" y="544"/>
                </a:cxn>
                <a:cxn ang="0">
                  <a:pos x="1366" y="572"/>
                </a:cxn>
                <a:cxn ang="0">
                  <a:pos x="1553" y="579"/>
                </a:cxn>
                <a:cxn ang="0">
                  <a:pos x="1602" y="669"/>
                </a:cxn>
                <a:cxn ang="0">
                  <a:pos x="1679" y="738"/>
                </a:cxn>
                <a:cxn ang="0">
                  <a:pos x="1895" y="907"/>
                </a:cxn>
                <a:cxn ang="0">
                  <a:pos x="2117" y="956"/>
                </a:cxn>
                <a:cxn ang="0">
                  <a:pos x="2221" y="1053"/>
                </a:cxn>
                <a:cxn ang="0">
                  <a:pos x="2390" y="1095"/>
                </a:cxn>
                <a:cxn ang="0">
                  <a:pos x="2646" y="788"/>
                </a:cxn>
                <a:cxn ang="0">
                  <a:pos x="2395" y="202"/>
                </a:cxn>
                <a:cxn ang="0">
                  <a:pos x="2564" y="21"/>
                </a:cxn>
                <a:cxn ang="0">
                  <a:pos x="2813" y="21"/>
                </a:cxn>
                <a:cxn ang="0">
                  <a:pos x="3093" y="162"/>
                </a:cxn>
                <a:cxn ang="0">
                  <a:pos x="3593" y="487"/>
                </a:cxn>
                <a:cxn ang="0">
                  <a:pos x="3781" y="669"/>
                </a:cxn>
                <a:cxn ang="0">
                  <a:pos x="3921" y="802"/>
                </a:cxn>
                <a:cxn ang="0">
                  <a:pos x="4067" y="941"/>
                </a:cxn>
                <a:cxn ang="0">
                  <a:pos x="4199" y="1066"/>
                </a:cxn>
                <a:cxn ang="0">
                  <a:pos x="4283" y="1157"/>
                </a:cxn>
                <a:cxn ang="0">
                  <a:pos x="4345" y="1304"/>
                </a:cxn>
                <a:cxn ang="0">
                  <a:pos x="4254" y="1547"/>
                </a:cxn>
                <a:cxn ang="0">
                  <a:pos x="3816" y="1666"/>
                </a:cxn>
                <a:cxn ang="0">
                  <a:pos x="3225" y="1602"/>
                </a:cxn>
                <a:cxn ang="0">
                  <a:pos x="2390" y="1714"/>
                </a:cxn>
                <a:cxn ang="0">
                  <a:pos x="1630" y="1930"/>
                </a:cxn>
                <a:cxn ang="0">
                  <a:pos x="934" y="1875"/>
                </a:cxn>
                <a:cxn ang="0">
                  <a:pos x="0" y="1597"/>
                </a:cxn>
              </a:cxnLst>
              <a:rect l="0" t="0" r="r" b="b"/>
              <a:pathLst>
                <a:path w="4345" h="1959">
                  <a:moveTo>
                    <a:pt x="0" y="1597"/>
                  </a:moveTo>
                  <a:lnTo>
                    <a:pt x="29" y="1527"/>
                  </a:lnTo>
                  <a:lnTo>
                    <a:pt x="98" y="1485"/>
                  </a:lnTo>
                  <a:lnTo>
                    <a:pt x="161" y="1319"/>
                  </a:lnTo>
                  <a:lnTo>
                    <a:pt x="208" y="1212"/>
                  </a:lnTo>
                  <a:lnTo>
                    <a:pt x="293" y="1170"/>
                  </a:lnTo>
                  <a:lnTo>
                    <a:pt x="384" y="1081"/>
                  </a:lnTo>
                  <a:lnTo>
                    <a:pt x="327" y="996"/>
                  </a:lnTo>
                  <a:lnTo>
                    <a:pt x="355" y="934"/>
                  </a:lnTo>
                  <a:lnTo>
                    <a:pt x="404" y="956"/>
                  </a:lnTo>
                  <a:lnTo>
                    <a:pt x="439" y="844"/>
                  </a:lnTo>
                  <a:lnTo>
                    <a:pt x="543" y="844"/>
                  </a:lnTo>
                  <a:lnTo>
                    <a:pt x="628" y="753"/>
                  </a:lnTo>
                  <a:lnTo>
                    <a:pt x="745" y="628"/>
                  </a:lnTo>
                  <a:lnTo>
                    <a:pt x="849" y="552"/>
                  </a:lnTo>
                  <a:lnTo>
                    <a:pt x="1010" y="544"/>
                  </a:lnTo>
                  <a:lnTo>
                    <a:pt x="1192" y="552"/>
                  </a:lnTo>
                  <a:lnTo>
                    <a:pt x="1366" y="572"/>
                  </a:lnTo>
                  <a:lnTo>
                    <a:pt x="1463" y="649"/>
                  </a:lnTo>
                  <a:lnTo>
                    <a:pt x="1553" y="579"/>
                  </a:lnTo>
                  <a:lnTo>
                    <a:pt x="1587" y="621"/>
                  </a:lnTo>
                  <a:lnTo>
                    <a:pt x="1602" y="669"/>
                  </a:lnTo>
                  <a:lnTo>
                    <a:pt x="1664" y="683"/>
                  </a:lnTo>
                  <a:lnTo>
                    <a:pt x="1679" y="738"/>
                  </a:lnTo>
                  <a:lnTo>
                    <a:pt x="1811" y="815"/>
                  </a:lnTo>
                  <a:lnTo>
                    <a:pt x="1895" y="907"/>
                  </a:lnTo>
                  <a:lnTo>
                    <a:pt x="2020" y="927"/>
                  </a:lnTo>
                  <a:lnTo>
                    <a:pt x="2117" y="956"/>
                  </a:lnTo>
                  <a:lnTo>
                    <a:pt x="2139" y="1026"/>
                  </a:lnTo>
                  <a:lnTo>
                    <a:pt x="2221" y="1053"/>
                  </a:lnTo>
                  <a:lnTo>
                    <a:pt x="2270" y="1108"/>
                  </a:lnTo>
                  <a:lnTo>
                    <a:pt x="2390" y="1095"/>
                  </a:lnTo>
                  <a:lnTo>
                    <a:pt x="2494" y="1053"/>
                  </a:lnTo>
                  <a:lnTo>
                    <a:pt x="2646" y="788"/>
                  </a:lnTo>
                  <a:lnTo>
                    <a:pt x="2479" y="343"/>
                  </a:lnTo>
                  <a:lnTo>
                    <a:pt x="2395" y="202"/>
                  </a:lnTo>
                  <a:lnTo>
                    <a:pt x="2499" y="70"/>
                  </a:lnTo>
                  <a:lnTo>
                    <a:pt x="2564" y="21"/>
                  </a:lnTo>
                  <a:lnTo>
                    <a:pt x="2673" y="0"/>
                  </a:lnTo>
                  <a:lnTo>
                    <a:pt x="2813" y="21"/>
                  </a:lnTo>
                  <a:lnTo>
                    <a:pt x="2924" y="55"/>
                  </a:lnTo>
                  <a:lnTo>
                    <a:pt x="3093" y="162"/>
                  </a:lnTo>
                  <a:lnTo>
                    <a:pt x="3280" y="266"/>
                  </a:lnTo>
                  <a:lnTo>
                    <a:pt x="3593" y="487"/>
                  </a:lnTo>
                  <a:lnTo>
                    <a:pt x="3677" y="606"/>
                  </a:lnTo>
                  <a:lnTo>
                    <a:pt x="3781" y="669"/>
                  </a:lnTo>
                  <a:lnTo>
                    <a:pt x="3871" y="725"/>
                  </a:lnTo>
                  <a:lnTo>
                    <a:pt x="3921" y="802"/>
                  </a:lnTo>
                  <a:lnTo>
                    <a:pt x="4005" y="879"/>
                  </a:lnTo>
                  <a:lnTo>
                    <a:pt x="4067" y="941"/>
                  </a:lnTo>
                  <a:lnTo>
                    <a:pt x="4122" y="1011"/>
                  </a:lnTo>
                  <a:lnTo>
                    <a:pt x="4199" y="1066"/>
                  </a:lnTo>
                  <a:lnTo>
                    <a:pt x="4199" y="1101"/>
                  </a:lnTo>
                  <a:lnTo>
                    <a:pt x="4283" y="1157"/>
                  </a:lnTo>
                  <a:lnTo>
                    <a:pt x="4283" y="1227"/>
                  </a:lnTo>
                  <a:lnTo>
                    <a:pt x="4345" y="1304"/>
                  </a:lnTo>
                  <a:lnTo>
                    <a:pt x="4296" y="1386"/>
                  </a:lnTo>
                  <a:lnTo>
                    <a:pt x="4254" y="1547"/>
                  </a:lnTo>
                  <a:lnTo>
                    <a:pt x="4122" y="1679"/>
                  </a:lnTo>
                  <a:lnTo>
                    <a:pt x="3816" y="1666"/>
                  </a:lnTo>
                  <a:lnTo>
                    <a:pt x="3446" y="1624"/>
                  </a:lnTo>
                  <a:lnTo>
                    <a:pt x="3225" y="1602"/>
                  </a:lnTo>
                  <a:lnTo>
                    <a:pt x="2813" y="1617"/>
                  </a:lnTo>
                  <a:lnTo>
                    <a:pt x="2390" y="1714"/>
                  </a:lnTo>
                  <a:lnTo>
                    <a:pt x="1992" y="1826"/>
                  </a:lnTo>
                  <a:lnTo>
                    <a:pt x="1630" y="1930"/>
                  </a:lnTo>
                  <a:lnTo>
                    <a:pt x="1309" y="1959"/>
                  </a:lnTo>
                  <a:lnTo>
                    <a:pt x="934" y="1875"/>
                  </a:lnTo>
                  <a:lnTo>
                    <a:pt x="272" y="1729"/>
                  </a:lnTo>
                  <a:lnTo>
                    <a:pt x="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E8D1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6" name="Freeform 24"/>
            <p:cNvSpPr>
              <a:spLocks/>
            </p:cNvSpPr>
            <p:nvPr userDrawn="1"/>
          </p:nvSpPr>
          <p:spPr bwMode="auto">
            <a:xfrm>
              <a:off x="2984" y="2561"/>
              <a:ext cx="1971" cy="576"/>
            </a:xfrm>
            <a:custGeom>
              <a:avLst/>
              <a:gdLst/>
              <a:ahLst/>
              <a:cxnLst>
                <a:cxn ang="0">
                  <a:pos x="57" y="476"/>
                </a:cxn>
                <a:cxn ang="0">
                  <a:pos x="160" y="384"/>
                </a:cxn>
                <a:cxn ang="0">
                  <a:pos x="284" y="316"/>
                </a:cxn>
                <a:cxn ang="0">
                  <a:pos x="533" y="260"/>
                </a:cxn>
                <a:cxn ang="0">
                  <a:pos x="758" y="168"/>
                </a:cxn>
                <a:cxn ang="0">
                  <a:pos x="1053" y="100"/>
                </a:cxn>
                <a:cxn ang="0">
                  <a:pos x="1269" y="56"/>
                </a:cxn>
                <a:cxn ang="0">
                  <a:pos x="1462" y="22"/>
                </a:cxn>
                <a:cxn ang="0">
                  <a:pos x="1654" y="0"/>
                </a:cxn>
                <a:cxn ang="0">
                  <a:pos x="1802" y="11"/>
                </a:cxn>
                <a:cxn ang="0">
                  <a:pos x="1914" y="67"/>
                </a:cxn>
                <a:cxn ang="0">
                  <a:pos x="1971" y="146"/>
                </a:cxn>
                <a:cxn ang="0">
                  <a:pos x="1960" y="238"/>
                </a:cxn>
                <a:cxn ang="0">
                  <a:pos x="1938" y="282"/>
                </a:cxn>
                <a:cxn ang="0">
                  <a:pos x="1881" y="338"/>
                </a:cxn>
                <a:cxn ang="0">
                  <a:pos x="1689" y="351"/>
                </a:cxn>
                <a:cxn ang="0">
                  <a:pos x="1388" y="371"/>
                </a:cxn>
                <a:cxn ang="0">
                  <a:pos x="1123" y="391"/>
                </a:cxn>
                <a:cxn ang="0">
                  <a:pos x="861" y="419"/>
                </a:cxn>
                <a:cxn ang="0">
                  <a:pos x="601" y="465"/>
                </a:cxn>
                <a:cxn ang="0">
                  <a:pos x="398" y="509"/>
                </a:cxn>
                <a:cxn ang="0">
                  <a:pos x="204" y="543"/>
                </a:cxn>
                <a:cxn ang="0">
                  <a:pos x="103" y="576"/>
                </a:cxn>
                <a:cxn ang="0">
                  <a:pos x="0" y="532"/>
                </a:cxn>
                <a:cxn ang="0">
                  <a:pos x="57" y="476"/>
                </a:cxn>
                <a:cxn ang="0">
                  <a:pos x="57" y="476"/>
                </a:cxn>
              </a:cxnLst>
              <a:rect l="0" t="0" r="r" b="b"/>
              <a:pathLst>
                <a:path w="1971" h="576">
                  <a:moveTo>
                    <a:pt x="57" y="476"/>
                  </a:moveTo>
                  <a:lnTo>
                    <a:pt x="160" y="384"/>
                  </a:lnTo>
                  <a:lnTo>
                    <a:pt x="284" y="316"/>
                  </a:lnTo>
                  <a:lnTo>
                    <a:pt x="533" y="260"/>
                  </a:lnTo>
                  <a:lnTo>
                    <a:pt x="758" y="168"/>
                  </a:lnTo>
                  <a:lnTo>
                    <a:pt x="1053" y="100"/>
                  </a:lnTo>
                  <a:lnTo>
                    <a:pt x="1269" y="56"/>
                  </a:lnTo>
                  <a:lnTo>
                    <a:pt x="1462" y="22"/>
                  </a:lnTo>
                  <a:lnTo>
                    <a:pt x="1654" y="0"/>
                  </a:lnTo>
                  <a:lnTo>
                    <a:pt x="1802" y="11"/>
                  </a:lnTo>
                  <a:lnTo>
                    <a:pt x="1914" y="67"/>
                  </a:lnTo>
                  <a:lnTo>
                    <a:pt x="1971" y="146"/>
                  </a:lnTo>
                  <a:lnTo>
                    <a:pt x="1960" y="238"/>
                  </a:lnTo>
                  <a:lnTo>
                    <a:pt x="1938" y="282"/>
                  </a:lnTo>
                  <a:lnTo>
                    <a:pt x="1881" y="338"/>
                  </a:lnTo>
                  <a:lnTo>
                    <a:pt x="1689" y="351"/>
                  </a:lnTo>
                  <a:lnTo>
                    <a:pt x="1388" y="371"/>
                  </a:lnTo>
                  <a:lnTo>
                    <a:pt x="1123" y="391"/>
                  </a:lnTo>
                  <a:lnTo>
                    <a:pt x="861" y="419"/>
                  </a:lnTo>
                  <a:lnTo>
                    <a:pt x="601" y="465"/>
                  </a:lnTo>
                  <a:lnTo>
                    <a:pt x="398" y="509"/>
                  </a:lnTo>
                  <a:lnTo>
                    <a:pt x="204" y="543"/>
                  </a:lnTo>
                  <a:lnTo>
                    <a:pt x="103" y="576"/>
                  </a:lnTo>
                  <a:lnTo>
                    <a:pt x="0" y="532"/>
                  </a:lnTo>
                  <a:lnTo>
                    <a:pt x="57" y="476"/>
                  </a:lnTo>
                  <a:lnTo>
                    <a:pt x="57" y="476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7" name="Freeform 25"/>
            <p:cNvSpPr>
              <a:spLocks/>
            </p:cNvSpPr>
            <p:nvPr userDrawn="1"/>
          </p:nvSpPr>
          <p:spPr bwMode="auto">
            <a:xfrm>
              <a:off x="1880" y="192"/>
              <a:ext cx="344" cy="463"/>
            </a:xfrm>
            <a:custGeom>
              <a:avLst/>
              <a:gdLst/>
              <a:ahLst/>
              <a:cxnLst>
                <a:cxn ang="0">
                  <a:pos x="344" y="119"/>
                </a:cxn>
                <a:cxn ang="0">
                  <a:pos x="284" y="44"/>
                </a:cxn>
                <a:cxn ang="0">
                  <a:pos x="201" y="0"/>
                </a:cxn>
                <a:cxn ang="0">
                  <a:pos x="150" y="22"/>
                </a:cxn>
                <a:cxn ang="0">
                  <a:pos x="75" y="82"/>
                </a:cxn>
                <a:cxn ang="0">
                  <a:pos x="24" y="179"/>
                </a:cxn>
                <a:cxn ang="0">
                  <a:pos x="0" y="298"/>
                </a:cxn>
                <a:cxn ang="0">
                  <a:pos x="7" y="395"/>
                </a:cxn>
                <a:cxn ang="0">
                  <a:pos x="90" y="463"/>
                </a:cxn>
                <a:cxn ang="0">
                  <a:pos x="165" y="441"/>
                </a:cxn>
                <a:cxn ang="0">
                  <a:pos x="240" y="395"/>
                </a:cxn>
                <a:cxn ang="0">
                  <a:pos x="135" y="388"/>
                </a:cxn>
                <a:cxn ang="0">
                  <a:pos x="90" y="366"/>
                </a:cxn>
                <a:cxn ang="0">
                  <a:pos x="104" y="276"/>
                </a:cxn>
                <a:cxn ang="0">
                  <a:pos x="143" y="164"/>
                </a:cxn>
                <a:cxn ang="0">
                  <a:pos x="194" y="97"/>
                </a:cxn>
                <a:cxn ang="0">
                  <a:pos x="262" y="111"/>
                </a:cxn>
                <a:cxn ang="0">
                  <a:pos x="306" y="179"/>
                </a:cxn>
                <a:cxn ang="0">
                  <a:pos x="344" y="119"/>
                </a:cxn>
                <a:cxn ang="0">
                  <a:pos x="344" y="119"/>
                </a:cxn>
              </a:cxnLst>
              <a:rect l="0" t="0" r="r" b="b"/>
              <a:pathLst>
                <a:path w="344" h="463">
                  <a:moveTo>
                    <a:pt x="344" y="119"/>
                  </a:moveTo>
                  <a:lnTo>
                    <a:pt x="284" y="44"/>
                  </a:lnTo>
                  <a:lnTo>
                    <a:pt x="201" y="0"/>
                  </a:lnTo>
                  <a:lnTo>
                    <a:pt x="150" y="22"/>
                  </a:lnTo>
                  <a:lnTo>
                    <a:pt x="75" y="82"/>
                  </a:lnTo>
                  <a:lnTo>
                    <a:pt x="24" y="179"/>
                  </a:lnTo>
                  <a:lnTo>
                    <a:pt x="0" y="298"/>
                  </a:lnTo>
                  <a:lnTo>
                    <a:pt x="7" y="395"/>
                  </a:lnTo>
                  <a:lnTo>
                    <a:pt x="90" y="463"/>
                  </a:lnTo>
                  <a:lnTo>
                    <a:pt x="165" y="441"/>
                  </a:lnTo>
                  <a:lnTo>
                    <a:pt x="240" y="395"/>
                  </a:lnTo>
                  <a:lnTo>
                    <a:pt x="135" y="388"/>
                  </a:lnTo>
                  <a:lnTo>
                    <a:pt x="90" y="366"/>
                  </a:lnTo>
                  <a:lnTo>
                    <a:pt x="104" y="276"/>
                  </a:lnTo>
                  <a:lnTo>
                    <a:pt x="143" y="164"/>
                  </a:lnTo>
                  <a:lnTo>
                    <a:pt x="194" y="97"/>
                  </a:lnTo>
                  <a:lnTo>
                    <a:pt x="262" y="111"/>
                  </a:lnTo>
                  <a:lnTo>
                    <a:pt x="306" y="179"/>
                  </a:lnTo>
                  <a:lnTo>
                    <a:pt x="344" y="119"/>
                  </a:lnTo>
                  <a:lnTo>
                    <a:pt x="344" y="1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8" name="Freeform 26"/>
            <p:cNvSpPr>
              <a:spLocks/>
            </p:cNvSpPr>
            <p:nvPr userDrawn="1"/>
          </p:nvSpPr>
          <p:spPr bwMode="auto">
            <a:xfrm>
              <a:off x="1761" y="640"/>
              <a:ext cx="551" cy="626"/>
            </a:xfrm>
            <a:custGeom>
              <a:avLst/>
              <a:gdLst/>
              <a:ahLst/>
              <a:cxnLst>
                <a:cxn ang="0">
                  <a:pos x="493" y="0"/>
                </a:cxn>
                <a:cxn ang="0">
                  <a:pos x="381" y="88"/>
                </a:cxn>
                <a:cxn ang="0">
                  <a:pos x="269" y="209"/>
                </a:cxn>
                <a:cxn ang="0">
                  <a:pos x="165" y="350"/>
                </a:cxn>
                <a:cxn ang="0">
                  <a:pos x="60" y="507"/>
                </a:cxn>
                <a:cxn ang="0">
                  <a:pos x="0" y="626"/>
                </a:cxn>
                <a:cxn ang="0">
                  <a:pos x="97" y="580"/>
                </a:cxn>
                <a:cxn ang="0">
                  <a:pos x="194" y="440"/>
                </a:cxn>
                <a:cxn ang="0">
                  <a:pos x="291" y="289"/>
                </a:cxn>
                <a:cxn ang="0">
                  <a:pos x="395" y="170"/>
                </a:cxn>
                <a:cxn ang="0">
                  <a:pos x="507" y="66"/>
                </a:cxn>
                <a:cxn ang="0">
                  <a:pos x="551" y="7"/>
                </a:cxn>
                <a:cxn ang="0">
                  <a:pos x="493" y="0"/>
                </a:cxn>
                <a:cxn ang="0">
                  <a:pos x="493" y="0"/>
                </a:cxn>
              </a:cxnLst>
              <a:rect l="0" t="0" r="r" b="b"/>
              <a:pathLst>
                <a:path w="551" h="626">
                  <a:moveTo>
                    <a:pt x="493" y="0"/>
                  </a:moveTo>
                  <a:lnTo>
                    <a:pt x="381" y="88"/>
                  </a:lnTo>
                  <a:lnTo>
                    <a:pt x="269" y="209"/>
                  </a:lnTo>
                  <a:lnTo>
                    <a:pt x="165" y="350"/>
                  </a:lnTo>
                  <a:lnTo>
                    <a:pt x="60" y="507"/>
                  </a:lnTo>
                  <a:lnTo>
                    <a:pt x="0" y="626"/>
                  </a:lnTo>
                  <a:lnTo>
                    <a:pt x="97" y="580"/>
                  </a:lnTo>
                  <a:lnTo>
                    <a:pt x="194" y="440"/>
                  </a:lnTo>
                  <a:lnTo>
                    <a:pt x="291" y="289"/>
                  </a:lnTo>
                  <a:lnTo>
                    <a:pt x="395" y="170"/>
                  </a:lnTo>
                  <a:lnTo>
                    <a:pt x="507" y="66"/>
                  </a:lnTo>
                  <a:lnTo>
                    <a:pt x="551" y="7"/>
                  </a:lnTo>
                  <a:lnTo>
                    <a:pt x="493" y="0"/>
                  </a:lnTo>
                  <a:lnTo>
                    <a:pt x="49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9" name="Freeform 27"/>
            <p:cNvSpPr>
              <a:spLocks/>
            </p:cNvSpPr>
            <p:nvPr userDrawn="1"/>
          </p:nvSpPr>
          <p:spPr bwMode="auto">
            <a:xfrm>
              <a:off x="2023" y="871"/>
              <a:ext cx="871" cy="961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723" y="44"/>
                </a:cxn>
                <a:cxn ang="0">
                  <a:pos x="624" y="133"/>
                </a:cxn>
                <a:cxn ang="0">
                  <a:pos x="491" y="291"/>
                </a:cxn>
                <a:cxn ang="0">
                  <a:pos x="401" y="447"/>
                </a:cxn>
                <a:cxn ang="0">
                  <a:pos x="298" y="604"/>
                </a:cxn>
                <a:cxn ang="0">
                  <a:pos x="155" y="767"/>
                </a:cxn>
                <a:cxn ang="0">
                  <a:pos x="51" y="917"/>
                </a:cxn>
                <a:cxn ang="0">
                  <a:pos x="0" y="946"/>
                </a:cxn>
                <a:cxn ang="0">
                  <a:pos x="36" y="961"/>
                </a:cxn>
                <a:cxn ang="0">
                  <a:pos x="133" y="888"/>
                </a:cxn>
                <a:cxn ang="0">
                  <a:pos x="289" y="708"/>
                </a:cxn>
                <a:cxn ang="0">
                  <a:pos x="447" y="463"/>
                </a:cxn>
                <a:cxn ang="0">
                  <a:pos x="617" y="252"/>
                </a:cxn>
                <a:cxn ang="0">
                  <a:pos x="774" y="111"/>
                </a:cxn>
                <a:cxn ang="0">
                  <a:pos x="871" y="36"/>
                </a:cxn>
                <a:cxn ang="0">
                  <a:pos x="840" y="0"/>
                </a:cxn>
                <a:cxn ang="0">
                  <a:pos x="840" y="0"/>
                </a:cxn>
              </a:cxnLst>
              <a:rect l="0" t="0" r="r" b="b"/>
              <a:pathLst>
                <a:path w="871" h="961">
                  <a:moveTo>
                    <a:pt x="840" y="0"/>
                  </a:moveTo>
                  <a:lnTo>
                    <a:pt x="723" y="44"/>
                  </a:lnTo>
                  <a:lnTo>
                    <a:pt x="624" y="133"/>
                  </a:lnTo>
                  <a:lnTo>
                    <a:pt x="491" y="291"/>
                  </a:lnTo>
                  <a:lnTo>
                    <a:pt x="401" y="447"/>
                  </a:lnTo>
                  <a:lnTo>
                    <a:pt x="298" y="604"/>
                  </a:lnTo>
                  <a:lnTo>
                    <a:pt x="155" y="767"/>
                  </a:lnTo>
                  <a:lnTo>
                    <a:pt x="51" y="917"/>
                  </a:lnTo>
                  <a:lnTo>
                    <a:pt x="0" y="946"/>
                  </a:lnTo>
                  <a:lnTo>
                    <a:pt x="36" y="961"/>
                  </a:lnTo>
                  <a:lnTo>
                    <a:pt x="133" y="888"/>
                  </a:lnTo>
                  <a:lnTo>
                    <a:pt x="289" y="708"/>
                  </a:lnTo>
                  <a:lnTo>
                    <a:pt x="447" y="463"/>
                  </a:lnTo>
                  <a:lnTo>
                    <a:pt x="617" y="252"/>
                  </a:lnTo>
                  <a:lnTo>
                    <a:pt x="774" y="111"/>
                  </a:lnTo>
                  <a:lnTo>
                    <a:pt x="871" y="36"/>
                  </a:lnTo>
                  <a:lnTo>
                    <a:pt x="840" y="0"/>
                  </a:lnTo>
                  <a:lnTo>
                    <a:pt x="84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0" name="Freeform 28"/>
            <p:cNvSpPr>
              <a:spLocks/>
            </p:cNvSpPr>
            <p:nvPr userDrawn="1"/>
          </p:nvSpPr>
          <p:spPr bwMode="auto">
            <a:xfrm>
              <a:off x="911" y="1460"/>
              <a:ext cx="313" cy="388"/>
            </a:xfrm>
            <a:custGeom>
              <a:avLst/>
              <a:gdLst/>
              <a:ahLst/>
              <a:cxnLst>
                <a:cxn ang="0">
                  <a:pos x="0" y="202"/>
                </a:cxn>
                <a:cxn ang="0">
                  <a:pos x="75" y="149"/>
                </a:cxn>
                <a:cxn ang="0">
                  <a:pos x="83" y="15"/>
                </a:cxn>
                <a:cxn ang="0">
                  <a:pos x="126" y="0"/>
                </a:cxn>
                <a:cxn ang="0">
                  <a:pos x="180" y="59"/>
                </a:cxn>
                <a:cxn ang="0">
                  <a:pos x="247" y="30"/>
                </a:cxn>
                <a:cxn ang="0">
                  <a:pos x="313" y="30"/>
                </a:cxn>
                <a:cxn ang="0">
                  <a:pos x="313" y="75"/>
                </a:cxn>
                <a:cxn ang="0">
                  <a:pos x="269" y="156"/>
                </a:cxn>
                <a:cxn ang="0">
                  <a:pos x="313" y="231"/>
                </a:cxn>
                <a:cxn ang="0">
                  <a:pos x="284" y="269"/>
                </a:cxn>
                <a:cxn ang="0">
                  <a:pos x="194" y="284"/>
                </a:cxn>
                <a:cxn ang="0">
                  <a:pos x="172" y="381"/>
                </a:cxn>
                <a:cxn ang="0">
                  <a:pos x="112" y="388"/>
                </a:cxn>
                <a:cxn ang="0">
                  <a:pos x="90" y="328"/>
                </a:cxn>
                <a:cxn ang="0">
                  <a:pos x="31" y="269"/>
                </a:cxn>
                <a:cxn ang="0">
                  <a:pos x="75" y="253"/>
                </a:cxn>
                <a:cxn ang="0">
                  <a:pos x="126" y="299"/>
                </a:cxn>
                <a:cxn ang="0">
                  <a:pos x="150" y="238"/>
                </a:cxn>
                <a:cxn ang="0">
                  <a:pos x="180" y="224"/>
                </a:cxn>
                <a:cxn ang="0">
                  <a:pos x="240" y="224"/>
                </a:cxn>
                <a:cxn ang="0">
                  <a:pos x="194" y="163"/>
                </a:cxn>
                <a:cxn ang="0">
                  <a:pos x="233" y="90"/>
                </a:cxn>
                <a:cxn ang="0">
                  <a:pos x="194" y="127"/>
                </a:cxn>
                <a:cxn ang="0">
                  <a:pos x="136" y="105"/>
                </a:cxn>
                <a:cxn ang="0">
                  <a:pos x="126" y="163"/>
                </a:cxn>
                <a:cxn ang="0">
                  <a:pos x="90" y="216"/>
                </a:cxn>
                <a:cxn ang="0">
                  <a:pos x="0" y="238"/>
                </a:cxn>
                <a:cxn ang="0">
                  <a:pos x="0" y="202"/>
                </a:cxn>
                <a:cxn ang="0">
                  <a:pos x="0" y="202"/>
                </a:cxn>
              </a:cxnLst>
              <a:rect l="0" t="0" r="r" b="b"/>
              <a:pathLst>
                <a:path w="313" h="388">
                  <a:moveTo>
                    <a:pt x="0" y="202"/>
                  </a:moveTo>
                  <a:lnTo>
                    <a:pt x="75" y="149"/>
                  </a:lnTo>
                  <a:lnTo>
                    <a:pt x="83" y="15"/>
                  </a:lnTo>
                  <a:lnTo>
                    <a:pt x="126" y="0"/>
                  </a:lnTo>
                  <a:lnTo>
                    <a:pt x="180" y="59"/>
                  </a:lnTo>
                  <a:lnTo>
                    <a:pt x="247" y="30"/>
                  </a:lnTo>
                  <a:lnTo>
                    <a:pt x="313" y="30"/>
                  </a:lnTo>
                  <a:lnTo>
                    <a:pt x="313" y="75"/>
                  </a:lnTo>
                  <a:lnTo>
                    <a:pt x="269" y="156"/>
                  </a:lnTo>
                  <a:lnTo>
                    <a:pt x="313" y="231"/>
                  </a:lnTo>
                  <a:lnTo>
                    <a:pt x="284" y="269"/>
                  </a:lnTo>
                  <a:lnTo>
                    <a:pt x="194" y="284"/>
                  </a:lnTo>
                  <a:lnTo>
                    <a:pt x="172" y="381"/>
                  </a:lnTo>
                  <a:lnTo>
                    <a:pt x="112" y="388"/>
                  </a:lnTo>
                  <a:lnTo>
                    <a:pt x="90" y="328"/>
                  </a:lnTo>
                  <a:lnTo>
                    <a:pt x="31" y="269"/>
                  </a:lnTo>
                  <a:lnTo>
                    <a:pt x="75" y="253"/>
                  </a:lnTo>
                  <a:lnTo>
                    <a:pt x="126" y="299"/>
                  </a:lnTo>
                  <a:lnTo>
                    <a:pt x="150" y="238"/>
                  </a:lnTo>
                  <a:lnTo>
                    <a:pt x="180" y="224"/>
                  </a:lnTo>
                  <a:lnTo>
                    <a:pt x="240" y="224"/>
                  </a:lnTo>
                  <a:lnTo>
                    <a:pt x="194" y="163"/>
                  </a:lnTo>
                  <a:lnTo>
                    <a:pt x="233" y="90"/>
                  </a:lnTo>
                  <a:lnTo>
                    <a:pt x="194" y="127"/>
                  </a:lnTo>
                  <a:lnTo>
                    <a:pt x="136" y="105"/>
                  </a:lnTo>
                  <a:lnTo>
                    <a:pt x="126" y="163"/>
                  </a:lnTo>
                  <a:lnTo>
                    <a:pt x="90" y="216"/>
                  </a:lnTo>
                  <a:lnTo>
                    <a:pt x="0" y="238"/>
                  </a:lnTo>
                  <a:lnTo>
                    <a:pt x="0" y="202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1" name="Freeform 29"/>
            <p:cNvSpPr>
              <a:spLocks/>
            </p:cNvSpPr>
            <p:nvPr userDrawn="1"/>
          </p:nvSpPr>
          <p:spPr bwMode="auto">
            <a:xfrm>
              <a:off x="1217" y="1945"/>
              <a:ext cx="119" cy="141"/>
            </a:xfrm>
            <a:custGeom>
              <a:avLst/>
              <a:gdLst/>
              <a:ahLst/>
              <a:cxnLst>
                <a:cxn ang="0">
                  <a:pos x="29" y="22"/>
                </a:cxn>
                <a:cxn ang="0">
                  <a:pos x="0" y="81"/>
                </a:cxn>
                <a:cxn ang="0">
                  <a:pos x="46" y="141"/>
                </a:cxn>
                <a:cxn ang="0">
                  <a:pos x="112" y="119"/>
                </a:cxn>
                <a:cxn ang="0">
                  <a:pos x="119" y="44"/>
                </a:cxn>
                <a:cxn ang="0">
                  <a:pos x="68" y="0"/>
                </a:cxn>
                <a:cxn ang="0">
                  <a:pos x="29" y="22"/>
                </a:cxn>
                <a:cxn ang="0">
                  <a:pos x="29" y="22"/>
                </a:cxn>
              </a:cxnLst>
              <a:rect l="0" t="0" r="r" b="b"/>
              <a:pathLst>
                <a:path w="119" h="141">
                  <a:moveTo>
                    <a:pt x="29" y="22"/>
                  </a:moveTo>
                  <a:lnTo>
                    <a:pt x="0" y="81"/>
                  </a:lnTo>
                  <a:lnTo>
                    <a:pt x="46" y="141"/>
                  </a:lnTo>
                  <a:lnTo>
                    <a:pt x="112" y="119"/>
                  </a:lnTo>
                  <a:lnTo>
                    <a:pt x="119" y="44"/>
                  </a:lnTo>
                  <a:lnTo>
                    <a:pt x="68" y="0"/>
                  </a:lnTo>
                  <a:lnTo>
                    <a:pt x="29" y="22"/>
                  </a:lnTo>
                  <a:lnTo>
                    <a:pt x="29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2" name="Freeform 30"/>
            <p:cNvSpPr>
              <a:spLocks/>
            </p:cNvSpPr>
            <p:nvPr userDrawn="1"/>
          </p:nvSpPr>
          <p:spPr bwMode="auto">
            <a:xfrm>
              <a:off x="1047" y="2237"/>
              <a:ext cx="148" cy="148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14" y="14"/>
                </a:cxn>
                <a:cxn ang="0">
                  <a:pos x="0" y="73"/>
                </a:cxn>
                <a:cxn ang="0">
                  <a:pos x="22" y="119"/>
                </a:cxn>
                <a:cxn ang="0">
                  <a:pos x="73" y="148"/>
                </a:cxn>
                <a:cxn ang="0">
                  <a:pos x="148" y="87"/>
                </a:cxn>
                <a:cxn ang="0">
                  <a:pos x="126" y="36"/>
                </a:cxn>
                <a:cxn ang="0">
                  <a:pos x="73" y="73"/>
                </a:cxn>
                <a:cxn ang="0">
                  <a:pos x="44" y="58"/>
                </a:cxn>
                <a:cxn ang="0">
                  <a:pos x="88" y="7"/>
                </a:cxn>
                <a:cxn ang="0">
                  <a:pos x="44" y="0"/>
                </a:cxn>
                <a:cxn ang="0">
                  <a:pos x="44" y="0"/>
                </a:cxn>
              </a:cxnLst>
              <a:rect l="0" t="0" r="r" b="b"/>
              <a:pathLst>
                <a:path w="148" h="148">
                  <a:moveTo>
                    <a:pt x="44" y="0"/>
                  </a:moveTo>
                  <a:lnTo>
                    <a:pt x="14" y="14"/>
                  </a:lnTo>
                  <a:lnTo>
                    <a:pt x="0" y="73"/>
                  </a:lnTo>
                  <a:lnTo>
                    <a:pt x="22" y="119"/>
                  </a:lnTo>
                  <a:lnTo>
                    <a:pt x="73" y="148"/>
                  </a:lnTo>
                  <a:lnTo>
                    <a:pt x="148" y="87"/>
                  </a:lnTo>
                  <a:lnTo>
                    <a:pt x="126" y="36"/>
                  </a:lnTo>
                  <a:lnTo>
                    <a:pt x="73" y="73"/>
                  </a:lnTo>
                  <a:lnTo>
                    <a:pt x="44" y="58"/>
                  </a:lnTo>
                  <a:lnTo>
                    <a:pt x="88" y="7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3" name="Freeform 31"/>
            <p:cNvSpPr>
              <a:spLocks/>
            </p:cNvSpPr>
            <p:nvPr userDrawn="1"/>
          </p:nvSpPr>
          <p:spPr bwMode="auto">
            <a:xfrm>
              <a:off x="1567" y="572"/>
              <a:ext cx="366" cy="694"/>
            </a:xfrm>
            <a:custGeom>
              <a:avLst/>
              <a:gdLst/>
              <a:ahLst/>
              <a:cxnLst>
                <a:cxn ang="0">
                  <a:pos x="320" y="52"/>
                </a:cxn>
                <a:cxn ang="0">
                  <a:pos x="232" y="141"/>
                </a:cxn>
                <a:cxn ang="0">
                  <a:pos x="135" y="231"/>
                </a:cxn>
                <a:cxn ang="0">
                  <a:pos x="53" y="321"/>
                </a:cxn>
                <a:cxn ang="0">
                  <a:pos x="0" y="440"/>
                </a:cxn>
                <a:cxn ang="0">
                  <a:pos x="9" y="537"/>
                </a:cxn>
                <a:cxn ang="0">
                  <a:pos x="53" y="612"/>
                </a:cxn>
                <a:cxn ang="0">
                  <a:pos x="128" y="694"/>
                </a:cxn>
                <a:cxn ang="0">
                  <a:pos x="157" y="641"/>
                </a:cxn>
                <a:cxn ang="0">
                  <a:pos x="119" y="568"/>
                </a:cxn>
                <a:cxn ang="0">
                  <a:pos x="111" y="454"/>
                </a:cxn>
                <a:cxn ang="0">
                  <a:pos x="150" y="350"/>
                </a:cxn>
                <a:cxn ang="0">
                  <a:pos x="240" y="246"/>
                </a:cxn>
                <a:cxn ang="0">
                  <a:pos x="337" y="156"/>
                </a:cxn>
                <a:cxn ang="0">
                  <a:pos x="366" y="97"/>
                </a:cxn>
                <a:cxn ang="0">
                  <a:pos x="359" y="0"/>
                </a:cxn>
                <a:cxn ang="0">
                  <a:pos x="320" y="52"/>
                </a:cxn>
                <a:cxn ang="0">
                  <a:pos x="320" y="52"/>
                </a:cxn>
              </a:cxnLst>
              <a:rect l="0" t="0" r="r" b="b"/>
              <a:pathLst>
                <a:path w="366" h="694">
                  <a:moveTo>
                    <a:pt x="320" y="52"/>
                  </a:moveTo>
                  <a:lnTo>
                    <a:pt x="232" y="141"/>
                  </a:lnTo>
                  <a:lnTo>
                    <a:pt x="135" y="231"/>
                  </a:lnTo>
                  <a:lnTo>
                    <a:pt x="53" y="321"/>
                  </a:lnTo>
                  <a:lnTo>
                    <a:pt x="0" y="440"/>
                  </a:lnTo>
                  <a:lnTo>
                    <a:pt x="9" y="537"/>
                  </a:lnTo>
                  <a:lnTo>
                    <a:pt x="53" y="612"/>
                  </a:lnTo>
                  <a:lnTo>
                    <a:pt x="128" y="694"/>
                  </a:lnTo>
                  <a:lnTo>
                    <a:pt x="157" y="641"/>
                  </a:lnTo>
                  <a:lnTo>
                    <a:pt x="119" y="568"/>
                  </a:lnTo>
                  <a:lnTo>
                    <a:pt x="111" y="454"/>
                  </a:lnTo>
                  <a:lnTo>
                    <a:pt x="150" y="350"/>
                  </a:lnTo>
                  <a:lnTo>
                    <a:pt x="240" y="246"/>
                  </a:lnTo>
                  <a:lnTo>
                    <a:pt x="337" y="156"/>
                  </a:lnTo>
                  <a:lnTo>
                    <a:pt x="366" y="97"/>
                  </a:lnTo>
                  <a:lnTo>
                    <a:pt x="359" y="0"/>
                  </a:lnTo>
                  <a:lnTo>
                    <a:pt x="320" y="52"/>
                  </a:lnTo>
                  <a:lnTo>
                    <a:pt x="320" y="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4" name="Freeform 32"/>
            <p:cNvSpPr>
              <a:spLocks/>
            </p:cNvSpPr>
            <p:nvPr userDrawn="1"/>
          </p:nvSpPr>
          <p:spPr bwMode="auto">
            <a:xfrm>
              <a:off x="2112" y="162"/>
              <a:ext cx="977" cy="1716"/>
            </a:xfrm>
            <a:custGeom>
              <a:avLst/>
              <a:gdLst/>
              <a:ahLst/>
              <a:cxnLst>
                <a:cxn ang="0">
                  <a:pos x="30" y="365"/>
                </a:cxn>
                <a:cxn ang="0">
                  <a:pos x="66" y="291"/>
                </a:cxn>
                <a:cxn ang="0">
                  <a:pos x="200" y="202"/>
                </a:cxn>
                <a:cxn ang="0">
                  <a:pos x="319" y="90"/>
                </a:cxn>
                <a:cxn ang="0">
                  <a:pos x="380" y="44"/>
                </a:cxn>
                <a:cxn ang="0">
                  <a:pos x="491" y="0"/>
                </a:cxn>
                <a:cxn ang="0">
                  <a:pos x="574" y="8"/>
                </a:cxn>
                <a:cxn ang="0">
                  <a:pos x="649" y="44"/>
                </a:cxn>
                <a:cxn ang="0">
                  <a:pos x="722" y="90"/>
                </a:cxn>
                <a:cxn ang="0">
                  <a:pos x="768" y="149"/>
                </a:cxn>
                <a:cxn ang="0">
                  <a:pos x="751" y="246"/>
                </a:cxn>
                <a:cxn ang="0">
                  <a:pos x="790" y="313"/>
                </a:cxn>
                <a:cxn ang="0">
                  <a:pos x="865" y="374"/>
                </a:cxn>
                <a:cxn ang="0">
                  <a:pos x="931" y="454"/>
                </a:cxn>
                <a:cxn ang="0">
                  <a:pos x="931" y="529"/>
                </a:cxn>
                <a:cxn ang="0">
                  <a:pos x="945" y="634"/>
                </a:cxn>
                <a:cxn ang="0">
                  <a:pos x="977" y="738"/>
                </a:cxn>
                <a:cxn ang="0">
                  <a:pos x="977" y="842"/>
                </a:cxn>
                <a:cxn ang="0">
                  <a:pos x="960" y="947"/>
                </a:cxn>
                <a:cxn ang="0">
                  <a:pos x="909" y="1058"/>
                </a:cxn>
                <a:cxn ang="0">
                  <a:pos x="819" y="1163"/>
                </a:cxn>
                <a:cxn ang="0">
                  <a:pos x="751" y="1238"/>
                </a:cxn>
                <a:cxn ang="0">
                  <a:pos x="700" y="1260"/>
                </a:cxn>
                <a:cxn ang="0">
                  <a:pos x="596" y="1231"/>
                </a:cxn>
                <a:cxn ang="0">
                  <a:pos x="559" y="1216"/>
                </a:cxn>
                <a:cxn ang="0">
                  <a:pos x="499" y="1238"/>
                </a:cxn>
                <a:cxn ang="0">
                  <a:pos x="394" y="1342"/>
                </a:cxn>
                <a:cxn ang="0">
                  <a:pos x="312" y="1447"/>
                </a:cxn>
                <a:cxn ang="0">
                  <a:pos x="209" y="1558"/>
                </a:cxn>
                <a:cxn ang="0">
                  <a:pos x="156" y="1626"/>
                </a:cxn>
                <a:cxn ang="0">
                  <a:pos x="74" y="1686"/>
                </a:cxn>
                <a:cxn ang="0">
                  <a:pos x="15" y="1716"/>
                </a:cxn>
                <a:cxn ang="0">
                  <a:pos x="0" y="1686"/>
                </a:cxn>
                <a:cxn ang="0">
                  <a:pos x="88" y="1641"/>
                </a:cxn>
                <a:cxn ang="0">
                  <a:pos x="178" y="1529"/>
                </a:cxn>
                <a:cxn ang="0">
                  <a:pos x="275" y="1410"/>
                </a:cxn>
                <a:cxn ang="0">
                  <a:pos x="358" y="1298"/>
                </a:cxn>
                <a:cxn ang="0">
                  <a:pos x="447" y="1194"/>
                </a:cxn>
                <a:cxn ang="0">
                  <a:pos x="528" y="1104"/>
                </a:cxn>
                <a:cxn ang="0">
                  <a:pos x="610" y="1051"/>
                </a:cxn>
                <a:cxn ang="0">
                  <a:pos x="678" y="1015"/>
                </a:cxn>
                <a:cxn ang="0">
                  <a:pos x="737" y="1029"/>
                </a:cxn>
                <a:cxn ang="0">
                  <a:pos x="775" y="1058"/>
                </a:cxn>
                <a:cxn ang="0">
                  <a:pos x="841" y="978"/>
                </a:cxn>
                <a:cxn ang="0">
                  <a:pos x="865" y="864"/>
                </a:cxn>
                <a:cxn ang="0">
                  <a:pos x="858" y="687"/>
                </a:cxn>
                <a:cxn ang="0">
                  <a:pos x="819" y="493"/>
                </a:cxn>
                <a:cxn ang="0">
                  <a:pos x="782" y="418"/>
                </a:cxn>
                <a:cxn ang="0">
                  <a:pos x="678" y="365"/>
                </a:cxn>
                <a:cxn ang="0">
                  <a:pos x="649" y="313"/>
                </a:cxn>
                <a:cxn ang="0">
                  <a:pos x="656" y="216"/>
                </a:cxn>
                <a:cxn ang="0">
                  <a:pos x="641" y="134"/>
                </a:cxn>
                <a:cxn ang="0">
                  <a:pos x="552" y="97"/>
                </a:cxn>
                <a:cxn ang="0">
                  <a:pos x="455" y="90"/>
                </a:cxn>
                <a:cxn ang="0">
                  <a:pos x="372" y="119"/>
                </a:cxn>
                <a:cxn ang="0">
                  <a:pos x="246" y="209"/>
                </a:cxn>
                <a:cxn ang="0">
                  <a:pos x="134" y="306"/>
                </a:cxn>
                <a:cxn ang="0">
                  <a:pos x="30" y="365"/>
                </a:cxn>
                <a:cxn ang="0">
                  <a:pos x="30" y="365"/>
                </a:cxn>
              </a:cxnLst>
              <a:rect l="0" t="0" r="r" b="b"/>
              <a:pathLst>
                <a:path w="977" h="1716">
                  <a:moveTo>
                    <a:pt x="30" y="365"/>
                  </a:moveTo>
                  <a:lnTo>
                    <a:pt x="66" y="291"/>
                  </a:lnTo>
                  <a:lnTo>
                    <a:pt x="200" y="202"/>
                  </a:lnTo>
                  <a:lnTo>
                    <a:pt x="319" y="90"/>
                  </a:lnTo>
                  <a:lnTo>
                    <a:pt x="380" y="44"/>
                  </a:lnTo>
                  <a:lnTo>
                    <a:pt x="491" y="0"/>
                  </a:lnTo>
                  <a:lnTo>
                    <a:pt x="574" y="8"/>
                  </a:lnTo>
                  <a:lnTo>
                    <a:pt x="649" y="44"/>
                  </a:lnTo>
                  <a:lnTo>
                    <a:pt x="722" y="90"/>
                  </a:lnTo>
                  <a:lnTo>
                    <a:pt x="768" y="149"/>
                  </a:lnTo>
                  <a:lnTo>
                    <a:pt x="751" y="246"/>
                  </a:lnTo>
                  <a:lnTo>
                    <a:pt x="790" y="313"/>
                  </a:lnTo>
                  <a:lnTo>
                    <a:pt x="865" y="374"/>
                  </a:lnTo>
                  <a:lnTo>
                    <a:pt x="931" y="454"/>
                  </a:lnTo>
                  <a:lnTo>
                    <a:pt x="931" y="529"/>
                  </a:lnTo>
                  <a:lnTo>
                    <a:pt x="945" y="634"/>
                  </a:lnTo>
                  <a:lnTo>
                    <a:pt x="977" y="738"/>
                  </a:lnTo>
                  <a:lnTo>
                    <a:pt x="977" y="842"/>
                  </a:lnTo>
                  <a:lnTo>
                    <a:pt x="960" y="947"/>
                  </a:lnTo>
                  <a:lnTo>
                    <a:pt x="909" y="1058"/>
                  </a:lnTo>
                  <a:lnTo>
                    <a:pt x="819" y="1163"/>
                  </a:lnTo>
                  <a:lnTo>
                    <a:pt x="751" y="1238"/>
                  </a:lnTo>
                  <a:lnTo>
                    <a:pt x="700" y="1260"/>
                  </a:lnTo>
                  <a:lnTo>
                    <a:pt x="596" y="1231"/>
                  </a:lnTo>
                  <a:lnTo>
                    <a:pt x="559" y="1216"/>
                  </a:lnTo>
                  <a:lnTo>
                    <a:pt x="499" y="1238"/>
                  </a:lnTo>
                  <a:lnTo>
                    <a:pt x="394" y="1342"/>
                  </a:lnTo>
                  <a:lnTo>
                    <a:pt x="312" y="1447"/>
                  </a:lnTo>
                  <a:lnTo>
                    <a:pt x="209" y="1558"/>
                  </a:lnTo>
                  <a:lnTo>
                    <a:pt x="156" y="1626"/>
                  </a:lnTo>
                  <a:lnTo>
                    <a:pt x="74" y="1686"/>
                  </a:lnTo>
                  <a:lnTo>
                    <a:pt x="15" y="1716"/>
                  </a:lnTo>
                  <a:lnTo>
                    <a:pt x="0" y="1686"/>
                  </a:lnTo>
                  <a:lnTo>
                    <a:pt x="88" y="1641"/>
                  </a:lnTo>
                  <a:lnTo>
                    <a:pt x="178" y="1529"/>
                  </a:lnTo>
                  <a:lnTo>
                    <a:pt x="275" y="1410"/>
                  </a:lnTo>
                  <a:lnTo>
                    <a:pt x="358" y="1298"/>
                  </a:lnTo>
                  <a:lnTo>
                    <a:pt x="447" y="1194"/>
                  </a:lnTo>
                  <a:lnTo>
                    <a:pt x="528" y="1104"/>
                  </a:lnTo>
                  <a:lnTo>
                    <a:pt x="610" y="1051"/>
                  </a:lnTo>
                  <a:lnTo>
                    <a:pt x="678" y="1015"/>
                  </a:lnTo>
                  <a:lnTo>
                    <a:pt x="737" y="1029"/>
                  </a:lnTo>
                  <a:lnTo>
                    <a:pt x="775" y="1058"/>
                  </a:lnTo>
                  <a:lnTo>
                    <a:pt x="841" y="978"/>
                  </a:lnTo>
                  <a:lnTo>
                    <a:pt x="865" y="864"/>
                  </a:lnTo>
                  <a:lnTo>
                    <a:pt x="858" y="687"/>
                  </a:lnTo>
                  <a:lnTo>
                    <a:pt x="819" y="493"/>
                  </a:lnTo>
                  <a:lnTo>
                    <a:pt x="782" y="418"/>
                  </a:lnTo>
                  <a:lnTo>
                    <a:pt x="678" y="365"/>
                  </a:lnTo>
                  <a:lnTo>
                    <a:pt x="649" y="313"/>
                  </a:lnTo>
                  <a:lnTo>
                    <a:pt x="656" y="216"/>
                  </a:lnTo>
                  <a:lnTo>
                    <a:pt x="641" y="134"/>
                  </a:lnTo>
                  <a:lnTo>
                    <a:pt x="552" y="97"/>
                  </a:lnTo>
                  <a:lnTo>
                    <a:pt x="455" y="90"/>
                  </a:lnTo>
                  <a:lnTo>
                    <a:pt x="372" y="119"/>
                  </a:lnTo>
                  <a:lnTo>
                    <a:pt x="246" y="209"/>
                  </a:lnTo>
                  <a:lnTo>
                    <a:pt x="134" y="306"/>
                  </a:lnTo>
                  <a:lnTo>
                    <a:pt x="30" y="365"/>
                  </a:lnTo>
                  <a:lnTo>
                    <a:pt x="30" y="3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5" name="Freeform 33"/>
            <p:cNvSpPr>
              <a:spLocks/>
            </p:cNvSpPr>
            <p:nvPr userDrawn="1"/>
          </p:nvSpPr>
          <p:spPr bwMode="auto">
            <a:xfrm>
              <a:off x="1455" y="1199"/>
              <a:ext cx="575" cy="865"/>
            </a:xfrm>
            <a:custGeom>
              <a:avLst/>
              <a:gdLst/>
              <a:ahLst/>
              <a:cxnLst>
                <a:cxn ang="0">
                  <a:pos x="143" y="29"/>
                </a:cxn>
                <a:cxn ang="0">
                  <a:pos x="75" y="150"/>
                </a:cxn>
                <a:cxn ang="0">
                  <a:pos x="24" y="261"/>
                </a:cxn>
                <a:cxn ang="0">
                  <a:pos x="7" y="327"/>
                </a:cxn>
                <a:cxn ang="0">
                  <a:pos x="0" y="448"/>
                </a:cxn>
                <a:cxn ang="0">
                  <a:pos x="31" y="521"/>
                </a:cxn>
                <a:cxn ang="0">
                  <a:pos x="68" y="589"/>
                </a:cxn>
                <a:cxn ang="0">
                  <a:pos x="143" y="649"/>
                </a:cxn>
                <a:cxn ang="0">
                  <a:pos x="247" y="746"/>
                </a:cxn>
                <a:cxn ang="0">
                  <a:pos x="359" y="820"/>
                </a:cxn>
                <a:cxn ang="0">
                  <a:pos x="432" y="851"/>
                </a:cxn>
                <a:cxn ang="0">
                  <a:pos x="500" y="865"/>
                </a:cxn>
                <a:cxn ang="0">
                  <a:pos x="575" y="776"/>
                </a:cxn>
                <a:cxn ang="0">
                  <a:pos x="440" y="776"/>
                </a:cxn>
                <a:cxn ang="0">
                  <a:pos x="328" y="708"/>
                </a:cxn>
                <a:cxn ang="0">
                  <a:pos x="231" y="618"/>
                </a:cxn>
                <a:cxn ang="0">
                  <a:pos x="150" y="521"/>
                </a:cxn>
                <a:cxn ang="0">
                  <a:pos x="121" y="410"/>
                </a:cxn>
                <a:cxn ang="0">
                  <a:pos x="128" y="305"/>
                </a:cxn>
                <a:cxn ang="0">
                  <a:pos x="172" y="208"/>
                </a:cxn>
                <a:cxn ang="0">
                  <a:pos x="194" y="119"/>
                </a:cxn>
                <a:cxn ang="0">
                  <a:pos x="201" y="0"/>
                </a:cxn>
                <a:cxn ang="0">
                  <a:pos x="143" y="29"/>
                </a:cxn>
                <a:cxn ang="0">
                  <a:pos x="143" y="29"/>
                </a:cxn>
              </a:cxnLst>
              <a:rect l="0" t="0" r="r" b="b"/>
              <a:pathLst>
                <a:path w="575" h="865">
                  <a:moveTo>
                    <a:pt x="143" y="29"/>
                  </a:moveTo>
                  <a:lnTo>
                    <a:pt x="75" y="150"/>
                  </a:lnTo>
                  <a:lnTo>
                    <a:pt x="24" y="261"/>
                  </a:lnTo>
                  <a:lnTo>
                    <a:pt x="7" y="327"/>
                  </a:lnTo>
                  <a:lnTo>
                    <a:pt x="0" y="448"/>
                  </a:lnTo>
                  <a:lnTo>
                    <a:pt x="31" y="521"/>
                  </a:lnTo>
                  <a:lnTo>
                    <a:pt x="68" y="589"/>
                  </a:lnTo>
                  <a:lnTo>
                    <a:pt x="143" y="649"/>
                  </a:lnTo>
                  <a:lnTo>
                    <a:pt x="247" y="746"/>
                  </a:lnTo>
                  <a:lnTo>
                    <a:pt x="359" y="820"/>
                  </a:lnTo>
                  <a:lnTo>
                    <a:pt x="432" y="851"/>
                  </a:lnTo>
                  <a:lnTo>
                    <a:pt x="500" y="865"/>
                  </a:lnTo>
                  <a:lnTo>
                    <a:pt x="575" y="776"/>
                  </a:lnTo>
                  <a:lnTo>
                    <a:pt x="440" y="776"/>
                  </a:lnTo>
                  <a:lnTo>
                    <a:pt x="328" y="708"/>
                  </a:lnTo>
                  <a:lnTo>
                    <a:pt x="231" y="618"/>
                  </a:lnTo>
                  <a:lnTo>
                    <a:pt x="150" y="521"/>
                  </a:lnTo>
                  <a:lnTo>
                    <a:pt x="121" y="410"/>
                  </a:lnTo>
                  <a:lnTo>
                    <a:pt x="128" y="305"/>
                  </a:lnTo>
                  <a:lnTo>
                    <a:pt x="172" y="208"/>
                  </a:lnTo>
                  <a:lnTo>
                    <a:pt x="194" y="119"/>
                  </a:lnTo>
                  <a:lnTo>
                    <a:pt x="201" y="0"/>
                  </a:lnTo>
                  <a:lnTo>
                    <a:pt x="143" y="29"/>
                  </a:lnTo>
                  <a:lnTo>
                    <a:pt x="143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6" name="Freeform 34"/>
            <p:cNvSpPr>
              <a:spLocks/>
            </p:cNvSpPr>
            <p:nvPr userDrawn="1"/>
          </p:nvSpPr>
          <p:spPr bwMode="auto">
            <a:xfrm>
              <a:off x="3252" y="937"/>
              <a:ext cx="216" cy="24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22" y="38"/>
                </a:cxn>
                <a:cxn ang="0">
                  <a:pos x="0" y="128"/>
                </a:cxn>
                <a:cxn ang="0">
                  <a:pos x="7" y="194"/>
                </a:cxn>
                <a:cxn ang="0">
                  <a:pos x="60" y="232"/>
                </a:cxn>
                <a:cxn ang="0">
                  <a:pos x="119" y="240"/>
                </a:cxn>
                <a:cxn ang="0">
                  <a:pos x="186" y="218"/>
                </a:cxn>
                <a:cxn ang="0">
                  <a:pos x="216" y="172"/>
                </a:cxn>
                <a:cxn ang="0">
                  <a:pos x="208" y="121"/>
                </a:cxn>
                <a:cxn ang="0">
                  <a:pos x="186" y="53"/>
                </a:cxn>
                <a:cxn ang="0">
                  <a:pos x="164" y="106"/>
                </a:cxn>
                <a:cxn ang="0">
                  <a:pos x="126" y="172"/>
                </a:cxn>
                <a:cxn ang="0">
                  <a:pos x="67" y="164"/>
                </a:cxn>
                <a:cxn ang="0">
                  <a:pos x="67" y="121"/>
                </a:cxn>
                <a:cxn ang="0">
                  <a:pos x="119" y="82"/>
                </a:cxn>
                <a:cxn ang="0">
                  <a:pos x="133" y="45"/>
                </a:cxn>
                <a:cxn ang="0">
                  <a:pos x="82" y="0"/>
                </a:cxn>
                <a:cxn ang="0">
                  <a:pos x="82" y="0"/>
                </a:cxn>
              </a:cxnLst>
              <a:rect l="0" t="0" r="r" b="b"/>
              <a:pathLst>
                <a:path w="216" h="240">
                  <a:moveTo>
                    <a:pt x="82" y="0"/>
                  </a:moveTo>
                  <a:lnTo>
                    <a:pt x="22" y="38"/>
                  </a:lnTo>
                  <a:lnTo>
                    <a:pt x="0" y="128"/>
                  </a:lnTo>
                  <a:lnTo>
                    <a:pt x="7" y="194"/>
                  </a:lnTo>
                  <a:lnTo>
                    <a:pt x="60" y="232"/>
                  </a:lnTo>
                  <a:lnTo>
                    <a:pt x="119" y="240"/>
                  </a:lnTo>
                  <a:lnTo>
                    <a:pt x="186" y="218"/>
                  </a:lnTo>
                  <a:lnTo>
                    <a:pt x="216" y="172"/>
                  </a:lnTo>
                  <a:lnTo>
                    <a:pt x="208" y="121"/>
                  </a:lnTo>
                  <a:lnTo>
                    <a:pt x="186" y="53"/>
                  </a:lnTo>
                  <a:lnTo>
                    <a:pt x="164" y="106"/>
                  </a:lnTo>
                  <a:lnTo>
                    <a:pt x="126" y="172"/>
                  </a:lnTo>
                  <a:lnTo>
                    <a:pt x="67" y="164"/>
                  </a:lnTo>
                  <a:lnTo>
                    <a:pt x="67" y="121"/>
                  </a:lnTo>
                  <a:lnTo>
                    <a:pt x="119" y="82"/>
                  </a:lnTo>
                  <a:lnTo>
                    <a:pt x="133" y="45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7" name="Freeform 35"/>
            <p:cNvSpPr>
              <a:spLocks/>
            </p:cNvSpPr>
            <p:nvPr userDrawn="1"/>
          </p:nvSpPr>
          <p:spPr bwMode="auto">
            <a:xfrm>
              <a:off x="3186" y="1437"/>
              <a:ext cx="177" cy="194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51" y="9"/>
                </a:cxn>
                <a:cxn ang="0">
                  <a:pos x="7" y="53"/>
                </a:cxn>
                <a:cxn ang="0">
                  <a:pos x="0" y="113"/>
                </a:cxn>
                <a:cxn ang="0">
                  <a:pos x="22" y="157"/>
                </a:cxn>
                <a:cxn ang="0">
                  <a:pos x="73" y="194"/>
                </a:cxn>
                <a:cxn ang="0">
                  <a:pos x="126" y="186"/>
                </a:cxn>
                <a:cxn ang="0">
                  <a:pos x="177" y="135"/>
                </a:cxn>
                <a:cxn ang="0">
                  <a:pos x="170" y="60"/>
                </a:cxn>
                <a:cxn ang="0">
                  <a:pos x="133" y="113"/>
                </a:cxn>
                <a:cxn ang="0">
                  <a:pos x="80" y="135"/>
                </a:cxn>
                <a:cxn ang="0">
                  <a:pos x="66" y="82"/>
                </a:cxn>
                <a:cxn ang="0">
                  <a:pos x="95" y="53"/>
                </a:cxn>
                <a:cxn ang="0">
                  <a:pos x="111" y="0"/>
                </a:cxn>
                <a:cxn ang="0">
                  <a:pos x="111" y="0"/>
                </a:cxn>
              </a:cxnLst>
              <a:rect l="0" t="0" r="r" b="b"/>
              <a:pathLst>
                <a:path w="177" h="194">
                  <a:moveTo>
                    <a:pt x="111" y="0"/>
                  </a:moveTo>
                  <a:lnTo>
                    <a:pt x="51" y="9"/>
                  </a:lnTo>
                  <a:lnTo>
                    <a:pt x="7" y="53"/>
                  </a:lnTo>
                  <a:lnTo>
                    <a:pt x="0" y="113"/>
                  </a:lnTo>
                  <a:lnTo>
                    <a:pt x="22" y="157"/>
                  </a:lnTo>
                  <a:lnTo>
                    <a:pt x="73" y="194"/>
                  </a:lnTo>
                  <a:lnTo>
                    <a:pt x="126" y="186"/>
                  </a:lnTo>
                  <a:lnTo>
                    <a:pt x="177" y="135"/>
                  </a:lnTo>
                  <a:lnTo>
                    <a:pt x="170" y="60"/>
                  </a:lnTo>
                  <a:lnTo>
                    <a:pt x="133" y="113"/>
                  </a:lnTo>
                  <a:lnTo>
                    <a:pt x="80" y="135"/>
                  </a:lnTo>
                  <a:lnTo>
                    <a:pt x="66" y="82"/>
                  </a:lnTo>
                  <a:lnTo>
                    <a:pt x="95" y="53"/>
                  </a:lnTo>
                  <a:lnTo>
                    <a:pt x="111" y="0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8" name="Freeform 36"/>
            <p:cNvSpPr>
              <a:spLocks/>
            </p:cNvSpPr>
            <p:nvPr userDrawn="1"/>
          </p:nvSpPr>
          <p:spPr bwMode="auto">
            <a:xfrm>
              <a:off x="3684" y="1662"/>
              <a:ext cx="104" cy="111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0" y="51"/>
                </a:cxn>
                <a:cxn ang="0">
                  <a:pos x="14" y="97"/>
                </a:cxn>
                <a:cxn ang="0">
                  <a:pos x="60" y="111"/>
                </a:cxn>
                <a:cxn ang="0">
                  <a:pos x="104" y="97"/>
                </a:cxn>
                <a:cxn ang="0">
                  <a:pos x="104" y="29"/>
                </a:cxn>
                <a:cxn ang="0">
                  <a:pos x="53" y="0"/>
                </a:cxn>
                <a:cxn ang="0">
                  <a:pos x="53" y="0"/>
                </a:cxn>
              </a:cxnLst>
              <a:rect l="0" t="0" r="r" b="b"/>
              <a:pathLst>
                <a:path w="104" h="111">
                  <a:moveTo>
                    <a:pt x="53" y="0"/>
                  </a:moveTo>
                  <a:lnTo>
                    <a:pt x="0" y="51"/>
                  </a:lnTo>
                  <a:lnTo>
                    <a:pt x="14" y="97"/>
                  </a:lnTo>
                  <a:lnTo>
                    <a:pt x="60" y="111"/>
                  </a:lnTo>
                  <a:lnTo>
                    <a:pt x="104" y="97"/>
                  </a:lnTo>
                  <a:lnTo>
                    <a:pt x="104" y="29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9" name="Freeform 37"/>
            <p:cNvSpPr>
              <a:spLocks/>
            </p:cNvSpPr>
            <p:nvPr userDrawn="1"/>
          </p:nvSpPr>
          <p:spPr bwMode="auto">
            <a:xfrm>
              <a:off x="3684" y="1184"/>
              <a:ext cx="254" cy="245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97" y="68"/>
                </a:cxn>
                <a:cxn ang="0">
                  <a:pos x="31" y="44"/>
                </a:cxn>
                <a:cxn ang="0">
                  <a:pos x="0" y="82"/>
                </a:cxn>
                <a:cxn ang="0">
                  <a:pos x="38" y="150"/>
                </a:cxn>
                <a:cxn ang="0">
                  <a:pos x="0" y="179"/>
                </a:cxn>
                <a:cxn ang="0">
                  <a:pos x="53" y="231"/>
                </a:cxn>
                <a:cxn ang="0">
                  <a:pos x="90" y="179"/>
                </a:cxn>
                <a:cxn ang="0">
                  <a:pos x="112" y="245"/>
                </a:cxn>
                <a:cxn ang="0">
                  <a:pos x="165" y="238"/>
                </a:cxn>
                <a:cxn ang="0">
                  <a:pos x="172" y="150"/>
                </a:cxn>
                <a:cxn ang="0">
                  <a:pos x="223" y="187"/>
                </a:cxn>
                <a:cxn ang="0">
                  <a:pos x="254" y="157"/>
                </a:cxn>
                <a:cxn ang="0">
                  <a:pos x="231" y="97"/>
                </a:cxn>
                <a:cxn ang="0">
                  <a:pos x="179" y="68"/>
                </a:cxn>
                <a:cxn ang="0">
                  <a:pos x="201" y="0"/>
                </a:cxn>
                <a:cxn ang="0">
                  <a:pos x="157" y="0"/>
                </a:cxn>
                <a:cxn ang="0">
                  <a:pos x="157" y="0"/>
                </a:cxn>
              </a:cxnLst>
              <a:rect l="0" t="0" r="r" b="b"/>
              <a:pathLst>
                <a:path w="254" h="245">
                  <a:moveTo>
                    <a:pt x="157" y="0"/>
                  </a:moveTo>
                  <a:lnTo>
                    <a:pt x="97" y="68"/>
                  </a:lnTo>
                  <a:lnTo>
                    <a:pt x="31" y="44"/>
                  </a:lnTo>
                  <a:lnTo>
                    <a:pt x="0" y="82"/>
                  </a:lnTo>
                  <a:lnTo>
                    <a:pt x="38" y="150"/>
                  </a:lnTo>
                  <a:lnTo>
                    <a:pt x="0" y="179"/>
                  </a:lnTo>
                  <a:lnTo>
                    <a:pt x="53" y="231"/>
                  </a:lnTo>
                  <a:lnTo>
                    <a:pt x="90" y="179"/>
                  </a:lnTo>
                  <a:lnTo>
                    <a:pt x="112" y="245"/>
                  </a:lnTo>
                  <a:lnTo>
                    <a:pt x="165" y="238"/>
                  </a:lnTo>
                  <a:lnTo>
                    <a:pt x="172" y="150"/>
                  </a:lnTo>
                  <a:lnTo>
                    <a:pt x="223" y="187"/>
                  </a:lnTo>
                  <a:lnTo>
                    <a:pt x="254" y="157"/>
                  </a:lnTo>
                  <a:lnTo>
                    <a:pt x="231" y="97"/>
                  </a:lnTo>
                  <a:lnTo>
                    <a:pt x="179" y="68"/>
                  </a:lnTo>
                  <a:lnTo>
                    <a:pt x="201" y="0"/>
                  </a:lnTo>
                  <a:lnTo>
                    <a:pt x="157" y="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60" name="Freeform 38"/>
            <p:cNvSpPr>
              <a:spLocks/>
            </p:cNvSpPr>
            <p:nvPr userDrawn="1"/>
          </p:nvSpPr>
          <p:spPr bwMode="auto">
            <a:xfrm>
              <a:off x="4339" y="2295"/>
              <a:ext cx="158" cy="136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39" y="0"/>
                </a:cxn>
                <a:cxn ang="0">
                  <a:pos x="105" y="0"/>
                </a:cxn>
                <a:cxn ang="0">
                  <a:pos x="151" y="68"/>
                </a:cxn>
                <a:cxn ang="0">
                  <a:pos x="158" y="126"/>
                </a:cxn>
                <a:cxn ang="0">
                  <a:pos x="98" y="136"/>
                </a:cxn>
                <a:cxn ang="0">
                  <a:pos x="46" y="105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158" h="136">
                  <a:moveTo>
                    <a:pt x="0" y="29"/>
                  </a:moveTo>
                  <a:lnTo>
                    <a:pt x="39" y="0"/>
                  </a:lnTo>
                  <a:lnTo>
                    <a:pt x="105" y="0"/>
                  </a:lnTo>
                  <a:lnTo>
                    <a:pt x="151" y="68"/>
                  </a:lnTo>
                  <a:lnTo>
                    <a:pt x="158" y="126"/>
                  </a:lnTo>
                  <a:lnTo>
                    <a:pt x="98" y="136"/>
                  </a:lnTo>
                  <a:lnTo>
                    <a:pt x="46" y="105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61" name="Freeform 39"/>
            <p:cNvSpPr>
              <a:spLocks/>
            </p:cNvSpPr>
            <p:nvPr userDrawn="1"/>
          </p:nvSpPr>
          <p:spPr bwMode="auto">
            <a:xfrm>
              <a:off x="4563" y="2123"/>
              <a:ext cx="135" cy="216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1" y="7"/>
                </a:cxn>
                <a:cxn ang="0">
                  <a:pos x="97" y="0"/>
                </a:cxn>
                <a:cxn ang="0">
                  <a:pos x="128" y="68"/>
                </a:cxn>
                <a:cxn ang="0">
                  <a:pos x="135" y="165"/>
                </a:cxn>
                <a:cxn ang="0">
                  <a:pos x="104" y="216"/>
                </a:cxn>
                <a:cxn ang="0">
                  <a:pos x="53" y="179"/>
                </a:cxn>
                <a:cxn ang="0">
                  <a:pos x="38" y="97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35" h="216">
                  <a:moveTo>
                    <a:pt x="0" y="24"/>
                  </a:moveTo>
                  <a:lnTo>
                    <a:pt x="31" y="7"/>
                  </a:lnTo>
                  <a:lnTo>
                    <a:pt x="97" y="0"/>
                  </a:lnTo>
                  <a:lnTo>
                    <a:pt x="128" y="68"/>
                  </a:lnTo>
                  <a:lnTo>
                    <a:pt x="135" y="165"/>
                  </a:lnTo>
                  <a:lnTo>
                    <a:pt x="104" y="216"/>
                  </a:lnTo>
                  <a:lnTo>
                    <a:pt x="53" y="179"/>
                  </a:lnTo>
                  <a:lnTo>
                    <a:pt x="38" y="97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62" name="Freeform 40"/>
            <p:cNvSpPr>
              <a:spLocks/>
            </p:cNvSpPr>
            <p:nvPr userDrawn="1"/>
          </p:nvSpPr>
          <p:spPr bwMode="auto">
            <a:xfrm>
              <a:off x="4876" y="2130"/>
              <a:ext cx="150" cy="248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90" y="53"/>
                </a:cxn>
                <a:cxn ang="0">
                  <a:pos x="39" y="151"/>
                </a:cxn>
                <a:cxn ang="0">
                  <a:pos x="0" y="218"/>
                </a:cxn>
                <a:cxn ang="0">
                  <a:pos x="53" y="248"/>
                </a:cxn>
                <a:cxn ang="0">
                  <a:pos x="112" y="218"/>
                </a:cxn>
                <a:cxn ang="0">
                  <a:pos x="150" y="129"/>
                </a:cxn>
                <a:cxn ang="0">
                  <a:pos x="150" y="0"/>
                </a:cxn>
                <a:cxn ang="0">
                  <a:pos x="150" y="0"/>
                </a:cxn>
              </a:cxnLst>
              <a:rect l="0" t="0" r="r" b="b"/>
              <a:pathLst>
                <a:path w="150" h="248">
                  <a:moveTo>
                    <a:pt x="150" y="0"/>
                  </a:moveTo>
                  <a:lnTo>
                    <a:pt x="90" y="53"/>
                  </a:lnTo>
                  <a:lnTo>
                    <a:pt x="39" y="151"/>
                  </a:lnTo>
                  <a:lnTo>
                    <a:pt x="0" y="218"/>
                  </a:lnTo>
                  <a:lnTo>
                    <a:pt x="53" y="248"/>
                  </a:lnTo>
                  <a:lnTo>
                    <a:pt x="112" y="218"/>
                  </a:lnTo>
                  <a:lnTo>
                    <a:pt x="150" y="129"/>
                  </a:lnTo>
                  <a:lnTo>
                    <a:pt x="150" y="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63" name="Freeform 41"/>
            <p:cNvSpPr>
              <a:spLocks/>
            </p:cNvSpPr>
            <p:nvPr userDrawn="1"/>
          </p:nvSpPr>
          <p:spPr bwMode="auto">
            <a:xfrm>
              <a:off x="5078" y="2467"/>
              <a:ext cx="201" cy="134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42" y="0"/>
                </a:cxn>
                <a:cxn ang="0">
                  <a:pos x="0" y="66"/>
                </a:cxn>
                <a:cxn ang="0">
                  <a:pos x="31" y="119"/>
                </a:cxn>
                <a:cxn ang="0">
                  <a:pos x="97" y="134"/>
                </a:cxn>
                <a:cxn ang="0">
                  <a:pos x="179" y="59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01" h="134">
                  <a:moveTo>
                    <a:pt x="201" y="0"/>
                  </a:moveTo>
                  <a:lnTo>
                    <a:pt x="142" y="0"/>
                  </a:lnTo>
                  <a:lnTo>
                    <a:pt x="0" y="66"/>
                  </a:lnTo>
                  <a:lnTo>
                    <a:pt x="31" y="119"/>
                  </a:lnTo>
                  <a:lnTo>
                    <a:pt x="97" y="134"/>
                  </a:lnTo>
                  <a:lnTo>
                    <a:pt x="179" y="59"/>
                  </a:lnTo>
                  <a:lnTo>
                    <a:pt x="201" y="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64" name="Freeform 42"/>
            <p:cNvSpPr>
              <a:spLocks/>
            </p:cNvSpPr>
            <p:nvPr userDrawn="1"/>
          </p:nvSpPr>
          <p:spPr bwMode="auto">
            <a:xfrm>
              <a:off x="5153" y="2810"/>
              <a:ext cx="230" cy="119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9" y="22"/>
                </a:cxn>
                <a:cxn ang="0">
                  <a:pos x="179" y="38"/>
                </a:cxn>
                <a:cxn ang="0">
                  <a:pos x="230" y="82"/>
                </a:cxn>
                <a:cxn ang="0">
                  <a:pos x="194" y="119"/>
                </a:cxn>
                <a:cxn ang="0">
                  <a:pos x="82" y="104"/>
                </a:cxn>
                <a:cxn ang="0">
                  <a:pos x="29" y="67"/>
                </a:cxn>
                <a:cxn ang="0">
                  <a:pos x="0" y="14"/>
                </a:cxn>
                <a:cxn ang="0">
                  <a:pos x="36" y="0"/>
                </a:cxn>
                <a:cxn ang="0">
                  <a:pos x="36" y="0"/>
                </a:cxn>
              </a:cxnLst>
              <a:rect l="0" t="0" r="r" b="b"/>
              <a:pathLst>
                <a:path w="230" h="119">
                  <a:moveTo>
                    <a:pt x="36" y="0"/>
                  </a:moveTo>
                  <a:lnTo>
                    <a:pt x="89" y="22"/>
                  </a:lnTo>
                  <a:lnTo>
                    <a:pt x="179" y="38"/>
                  </a:lnTo>
                  <a:lnTo>
                    <a:pt x="230" y="82"/>
                  </a:lnTo>
                  <a:lnTo>
                    <a:pt x="194" y="119"/>
                  </a:lnTo>
                  <a:lnTo>
                    <a:pt x="82" y="104"/>
                  </a:lnTo>
                  <a:lnTo>
                    <a:pt x="29" y="67"/>
                  </a:lnTo>
                  <a:lnTo>
                    <a:pt x="0" y="14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65" name="Freeform 43"/>
            <p:cNvSpPr>
              <a:spLocks/>
            </p:cNvSpPr>
            <p:nvPr userDrawn="1"/>
          </p:nvSpPr>
          <p:spPr bwMode="auto">
            <a:xfrm>
              <a:off x="5041" y="3079"/>
              <a:ext cx="112" cy="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" y="0"/>
                </a:cxn>
                <a:cxn ang="0">
                  <a:pos x="112" y="44"/>
                </a:cxn>
                <a:cxn ang="0">
                  <a:pos x="112" y="97"/>
                </a:cxn>
                <a:cxn ang="0">
                  <a:pos x="44" y="8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2" h="97">
                  <a:moveTo>
                    <a:pt x="0" y="0"/>
                  </a:moveTo>
                  <a:lnTo>
                    <a:pt x="59" y="0"/>
                  </a:lnTo>
                  <a:lnTo>
                    <a:pt x="112" y="44"/>
                  </a:lnTo>
                  <a:lnTo>
                    <a:pt x="112" y="97"/>
                  </a:lnTo>
                  <a:lnTo>
                    <a:pt x="44" y="8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66" name="Freeform 44"/>
            <p:cNvSpPr>
              <a:spLocks/>
            </p:cNvSpPr>
            <p:nvPr userDrawn="1"/>
          </p:nvSpPr>
          <p:spPr bwMode="auto">
            <a:xfrm>
              <a:off x="2790" y="1393"/>
              <a:ext cx="850" cy="552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4" y="44"/>
                </a:cxn>
                <a:cxn ang="0">
                  <a:pos x="148" y="126"/>
                </a:cxn>
                <a:cxn ang="0">
                  <a:pos x="267" y="230"/>
                </a:cxn>
                <a:cxn ang="0">
                  <a:pos x="379" y="336"/>
                </a:cxn>
                <a:cxn ang="0">
                  <a:pos x="498" y="417"/>
                </a:cxn>
                <a:cxn ang="0">
                  <a:pos x="626" y="477"/>
                </a:cxn>
                <a:cxn ang="0">
                  <a:pos x="716" y="492"/>
                </a:cxn>
                <a:cxn ang="0">
                  <a:pos x="804" y="492"/>
                </a:cxn>
                <a:cxn ang="0">
                  <a:pos x="850" y="514"/>
                </a:cxn>
                <a:cxn ang="0">
                  <a:pos x="760" y="552"/>
                </a:cxn>
                <a:cxn ang="0">
                  <a:pos x="656" y="552"/>
                </a:cxn>
                <a:cxn ang="0">
                  <a:pos x="544" y="514"/>
                </a:cxn>
                <a:cxn ang="0">
                  <a:pos x="432" y="463"/>
                </a:cxn>
                <a:cxn ang="0">
                  <a:pos x="321" y="388"/>
                </a:cxn>
                <a:cxn ang="0">
                  <a:pos x="194" y="269"/>
                </a:cxn>
                <a:cxn ang="0">
                  <a:pos x="90" y="179"/>
                </a:cxn>
                <a:cxn ang="0">
                  <a:pos x="0" y="104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850" h="552">
                  <a:moveTo>
                    <a:pt x="22" y="0"/>
                  </a:moveTo>
                  <a:lnTo>
                    <a:pt x="44" y="44"/>
                  </a:lnTo>
                  <a:lnTo>
                    <a:pt x="148" y="126"/>
                  </a:lnTo>
                  <a:lnTo>
                    <a:pt x="267" y="230"/>
                  </a:lnTo>
                  <a:lnTo>
                    <a:pt x="379" y="336"/>
                  </a:lnTo>
                  <a:lnTo>
                    <a:pt x="498" y="417"/>
                  </a:lnTo>
                  <a:lnTo>
                    <a:pt x="626" y="477"/>
                  </a:lnTo>
                  <a:lnTo>
                    <a:pt x="716" y="492"/>
                  </a:lnTo>
                  <a:lnTo>
                    <a:pt x="804" y="492"/>
                  </a:lnTo>
                  <a:lnTo>
                    <a:pt x="850" y="514"/>
                  </a:lnTo>
                  <a:lnTo>
                    <a:pt x="760" y="552"/>
                  </a:lnTo>
                  <a:lnTo>
                    <a:pt x="656" y="552"/>
                  </a:lnTo>
                  <a:lnTo>
                    <a:pt x="544" y="514"/>
                  </a:lnTo>
                  <a:lnTo>
                    <a:pt x="432" y="463"/>
                  </a:lnTo>
                  <a:lnTo>
                    <a:pt x="321" y="388"/>
                  </a:lnTo>
                  <a:lnTo>
                    <a:pt x="194" y="269"/>
                  </a:lnTo>
                  <a:lnTo>
                    <a:pt x="90" y="179"/>
                  </a:lnTo>
                  <a:lnTo>
                    <a:pt x="0" y="104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67" name="Freeform 45"/>
            <p:cNvSpPr>
              <a:spLocks/>
            </p:cNvSpPr>
            <p:nvPr userDrawn="1"/>
          </p:nvSpPr>
          <p:spPr bwMode="auto">
            <a:xfrm>
              <a:off x="2164" y="1729"/>
              <a:ext cx="284" cy="328"/>
            </a:xfrm>
            <a:custGeom>
              <a:avLst/>
              <a:gdLst/>
              <a:ahLst/>
              <a:cxnLst>
                <a:cxn ang="0">
                  <a:pos x="22" y="328"/>
                </a:cxn>
                <a:cxn ang="0">
                  <a:pos x="36" y="268"/>
                </a:cxn>
                <a:cxn ang="0">
                  <a:pos x="82" y="178"/>
                </a:cxn>
                <a:cxn ang="0">
                  <a:pos x="148" y="112"/>
                </a:cxn>
                <a:cxn ang="0">
                  <a:pos x="209" y="66"/>
                </a:cxn>
                <a:cxn ang="0">
                  <a:pos x="284" y="44"/>
                </a:cxn>
                <a:cxn ang="0">
                  <a:pos x="238" y="0"/>
                </a:cxn>
                <a:cxn ang="0">
                  <a:pos x="187" y="15"/>
                </a:cxn>
                <a:cxn ang="0">
                  <a:pos x="119" y="66"/>
                </a:cxn>
                <a:cxn ang="0">
                  <a:pos x="60" y="112"/>
                </a:cxn>
                <a:cxn ang="0">
                  <a:pos x="29" y="171"/>
                </a:cxn>
                <a:cxn ang="0">
                  <a:pos x="7" y="216"/>
                </a:cxn>
                <a:cxn ang="0">
                  <a:pos x="0" y="282"/>
                </a:cxn>
                <a:cxn ang="0">
                  <a:pos x="22" y="328"/>
                </a:cxn>
                <a:cxn ang="0">
                  <a:pos x="22" y="328"/>
                </a:cxn>
              </a:cxnLst>
              <a:rect l="0" t="0" r="r" b="b"/>
              <a:pathLst>
                <a:path w="284" h="328">
                  <a:moveTo>
                    <a:pt x="22" y="328"/>
                  </a:moveTo>
                  <a:lnTo>
                    <a:pt x="36" y="268"/>
                  </a:lnTo>
                  <a:lnTo>
                    <a:pt x="82" y="178"/>
                  </a:lnTo>
                  <a:lnTo>
                    <a:pt x="148" y="112"/>
                  </a:lnTo>
                  <a:lnTo>
                    <a:pt x="209" y="66"/>
                  </a:lnTo>
                  <a:lnTo>
                    <a:pt x="284" y="44"/>
                  </a:lnTo>
                  <a:lnTo>
                    <a:pt x="238" y="0"/>
                  </a:lnTo>
                  <a:lnTo>
                    <a:pt x="187" y="15"/>
                  </a:lnTo>
                  <a:lnTo>
                    <a:pt x="119" y="66"/>
                  </a:lnTo>
                  <a:lnTo>
                    <a:pt x="60" y="112"/>
                  </a:lnTo>
                  <a:lnTo>
                    <a:pt x="29" y="171"/>
                  </a:lnTo>
                  <a:lnTo>
                    <a:pt x="7" y="216"/>
                  </a:lnTo>
                  <a:lnTo>
                    <a:pt x="0" y="282"/>
                  </a:lnTo>
                  <a:lnTo>
                    <a:pt x="22" y="328"/>
                  </a:lnTo>
                  <a:lnTo>
                    <a:pt x="22" y="3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68" name="Freeform 46"/>
            <p:cNvSpPr>
              <a:spLocks/>
            </p:cNvSpPr>
            <p:nvPr userDrawn="1"/>
          </p:nvSpPr>
          <p:spPr bwMode="auto">
            <a:xfrm>
              <a:off x="1135" y="1863"/>
              <a:ext cx="985" cy="992"/>
            </a:xfrm>
            <a:custGeom>
              <a:avLst/>
              <a:gdLst/>
              <a:ahLst/>
              <a:cxnLst>
                <a:cxn ang="0">
                  <a:pos x="917" y="0"/>
                </a:cxn>
                <a:cxn ang="0">
                  <a:pos x="873" y="75"/>
                </a:cxn>
                <a:cxn ang="0">
                  <a:pos x="820" y="156"/>
                </a:cxn>
                <a:cxn ang="0">
                  <a:pos x="752" y="223"/>
                </a:cxn>
                <a:cxn ang="0">
                  <a:pos x="657" y="291"/>
                </a:cxn>
                <a:cxn ang="0">
                  <a:pos x="514" y="364"/>
                </a:cxn>
                <a:cxn ang="0">
                  <a:pos x="380" y="425"/>
                </a:cxn>
                <a:cxn ang="0">
                  <a:pos x="254" y="515"/>
                </a:cxn>
                <a:cxn ang="0">
                  <a:pos x="164" y="582"/>
                </a:cxn>
                <a:cxn ang="0">
                  <a:pos x="89" y="663"/>
                </a:cxn>
                <a:cxn ang="0">
                  <a:pos x="31" y="760"/>
                </a:cxn>
                <a:cxn ang="0">
                  <a:pos x="0" y="873"/>
                </a:cxn>
                <a:cxn ang="0">
                  <a:pos x="9" y="992"/>
                </a:cxn>
                <a:cxn ang="0">
                  <a:pos x="97" y="917"/>
                </a:cxn>
                <a:cxn ang="0">
                  <a:pos x="119" y="813"/>
                </a:cxn>
                <a:cxn ang="0">
                  <a:pos x="186" y="709"/>
                </a:cxn>
                <a:cxn ang="0">
                  <a:pos x="261" y="604"/>
                </a:cxn>
                <a:cxn ang="0">
                  <a:pos x="366" y="529"/>
                </a:cxn>
                <a:cxn ang="0">
                  <a:pos x="492" y="447"/>
                </a:cxn>
                <a:cxn ang="0">
                  <a:pos x="633" y="381"/>
                </a:cxn>
                <a:cxn ang="0">
                  <a:pos x="738" y="313"/>
                </a:cxn>
                <a:cxn ang="0">
                  <a:pos x="835" y="238"/>
                </a:cxn>
                <a:cxn ang="0">
                  <a:pos x="917" y="156"/>
                </a:cxn>
                <a:cxn ang="0">
                  <a:pos x="985" y="44"/>
                </a:cxn>
                <a:cxn ang="0">
                  <a:pos x="961" y="0"/>
                </a:cxn>
                <a:cxn ang="0">
                  <a:pos x="917" y="0"/>
                </a:cxn>
                <a:cxn ang="0">
                  <a:pos x="917" y="0"/>
                </a:cxn>
              </a:cxnLst>
              <a:rect l="0" t="0" r="r" b="b"/>
              <a:pathLst>
                <a:path w="985" h="992">
                  <a:moveTo>
                    <a:pt x="917" y="0"/>
                  </a:moveTo>
                  <a:lnTo>
                    <a:pt x="873" y="75"/>
                  </a:lnTo>
                  <a:lnTo>
                    <a:pt x="820" y="156"/>
                  </a:lnTo>
                  <a:lnTo>
                    <a:pt x="752" y="223"/>
                  </a:lnTo>
                  <a:lnTo>
                    <a:pt x="657" y="291"/>
                  </a:lnTo>
                  <a:lnTo>
                    <a:pt x="514" y="364"/>
                  </a:lnTo>
                  <a:lnTo>
                    <a:pt x="380" y="425"/>
                  </a:lnTo>
                  <a:lnTo>
                    <a:pt x="254" y="515"/>
                  </a:lnTo>
                  <a:lnTo>
                    <a:pt x="164" y="582"/>
                  </a:lnTo>
                  <a:lnTo>
                    <a:pt x="89" y="663"/>
                  </a:lnTo>
                  <a:lnTo>
                    <a:pt x="31" y="760"/>
                  </a:lnTo>
                  <a:lnTo>
                    <a:pt x="0" y="873"/>
                  </a:lnTo>
                  <a:lnTo>
                    <a:pt x="9" y="992"/>
                  </a:lnTo>
                  <a:lnTo>
                    <a:pt x="97" y="917"/>
                  </a:lnTo>
                  <a:lnTo>
                    <a:pt x="119" y="813"/>
                  </a:lnTo>
                  <a:lnTo>
                    <a:pt x="186" y="709"/>
                  </a:lnTo>
                  <a:lnTo>
                    <a:pt x="261" y="604"/>
                  </a:lnTo>
                  <a:lnTo>
                    <a:pt x="366" y="529"/>
                  </a:lnTo>
                  <a:lnTo>
                    <a:pt x="492" y="447"/>
                  </a:lnTo>
                  <a:lnTo>
                    <a:pt x="633" y="381"/>
                  </a:lnTo>
                  <a:lnTo>
                    <a:pt x="738" y="313"/>
                  </a:lnTo>
                  <a:lnTo>
                    <a:pt x="835" y="238"/>
                  </a:lnTo>
                  <a:lnTo>
                    <a:pt x="917" y="156"/>
                  </a:lnTo>
                  <a:lnTo>
                    <a:pt x="985" y="44"/>
                  </a:lnTo>
                  <a:lnTo>
                    <a:pt x="961" y="0"/>
                  </a:lnTo>
                  <a:lnTo>
                    <a:pt x="917" y="0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69" name="Freeform 47"/>
            <p:cNvSpPr>
              <a:spLocks/>
            </p:cNvSpPr>
            <p:nvPr userDrawn="1"/>
          </p:nvSpPr>
          <p:spPr bwMode="auto">
            <a:xfrm>
              <a:off x="1977" y="2511"/>
              <a:ext cx="187" cy="262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75" y="128"/>
                </a:cxn>
                <a:cxn ang="0">
                  <a:pos x="90" y="202"/>
                </a:cxn>
                <a:cxn ang="0">
                  <a:pos x="126" y="262"/>
                </a:cxn>
                <a:cxn ang="0">
                  <a:pos x="187" y="255"/>
                </a:cxn>
                <a:cxn ang="0">
                  <a:pos x="187" y="180"/>
                </a:cxn>
                <a:cxn ang="0">
                  <a:pos x="150" y="97"/>
                </a:cxn>
                <a:cxn ang="0">
                  <a:pos x="68" y="31"/>
                </a:cxn>
                <a:cxn ang="0">
                  <a:pos x="15" y="0"/>
                </a:cxn>
                <a:cxn ang="0">
                  <a:pos x="0" y="46"/>
                </a:cxn>
                <a:cxn ang="0">
                  <a:pos x="0" y="46"/>
                </a:cxn>
              </a:cxnLst>
              <a:rect l="0" t="0" r="r" b="b"/>
              <a:pathLst>
                <a:path w="187" h="262">
                  <a:moveTo>
                    <a:pt x="0" y="46"/>
                  </a:moveTo>
                  <a:lnTo>
                    <a:pt x="75" y="128"/>
                  </a:lnTo>
                  <a:lnTo>
                    <a:pt x="90" y="202"/>
                  </a:lnTo>
                  <a:lnTo>
                    <a:pt x="126" y="262"/>
                  </a:lnTo>
                  <a:lnTo>
                    <a:pt x="187" y="255"/>
                  </a:lnTo>
                  <a:lnTo>
                    <a:pt x="187" y="180"/>
                  </a:lnTo>
                  <a:lnTo>
                    <a:pt x="150" y="97"/>
                  </a:lnTo>
                  <a:lnTo>
                    <a:pt x="68" y="31"/>
                  </a:lnTo>
                  <a:lnTo>
                    <a:pt x="15" y="0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70" name="Freeform 48"/>
            <p:cNvSpPr>
              <a:spLocks/>
            </p:cNvSpPr>
            <p:nvPr userDrawn="1"/>
          </p:nvSpPr>
          <p:spPr bwMode="auto">
            <a:xfrm>
              <a:off x="2448" y="2057"/>
              <a:ext cx="990" cy="641"/>
            </a:xfrm>
            <a:custGeom>
              <a:avLst/>
              <a:gdLst/>
              <a:ahLst/>
              <a:cxnLst>
                <a:cxn ang="0">
                  <a:pos x="0" y="462"/>
                </a:cxn>
                <a:cxn ang="0">
                  <a:pos x="36" y="432"/>
                </a:cxn>
                <a:cxn ang="0">
                  <a:pos x="148" y="410"/>
                </a:cxn>
                <a:cxn ang="0">
                  <a:pos x="313" y="432"/>
                </a:cxn>
                <a:cxn ang="0">
                  <a:pos x="514" y="418"/>
                </a:cxn>
                <a:cxn ang="0">
                  <a:pos x="714" y="388"/>
                </a:cxn>
                <a:cxn ang="0">
                  <a:pos x="849" y="350"/>
                </a:cxn>
                <a:cxn ang="0">
                  <a:pos x="908" y="321"/>
                </a:cxn>
                <a:cxn ang="0">
                  <a:pos x="893" y="282"/>
                </a:cxn>
                <a:cxn ang="0">
                  <a:pos x="738" y="231"/>
                </a:cxn>
                <a:cxn ang="0">
                  <a:pos x="529" y="170"/>
                </a:cxn>
                <a:cxn ang="0">
                  <a:pos x="371" y="134"/>
                </a:cxn>
                <a:cxn ang="0">
                  <a:pos x="267" y="90"/>
                </a:cxn>
                <a:cxn ang="0">
                  <a:pos x="177" y="37"/>
                </a:cxn>
                <a:cxn ang="0">
                  <a:pos x="177" y="0"/>
                </a:cxn>
                <a:cxn ang="0">
                  <a:pos x="260" y="37"/>
                </a:cxn>
                <a:cxn ang="0">
                  <a:pos x="401" y="90"/>
                </a:cxn>
                <a:cxn ang="0">
                  <a:pos x="522" y="119"/>
                </a:cxn>
                <a:cxn ang="0">
                  <a:pos x="648" y="156"/>
                </a:cxn>
                <a:cxn ang="0">
                  <a:pos x="789" y="187"/>
                </a:cxn>
                <a:cxn ang="0">
                  <a:pos x="886" y="216"/>
                </a:cxn>
                <a:cxn ang="0">
                  <a:pos x="961" y="245"/>
                </a:cxn>
                <a:cxn ang="0">
                  <a:pos x="983" y="282"/>
                </a:cxn>
                <a:cxn ang="0">
                  <a:pos x="990" y="343"/>
                </a:cxn>
                <a:cxn ang="0">
                  <a:pos x="968" y="388"/>
                </a:cxn>
                <a:cxn ang="0">
                  <a:pos x="864" y="432"/>
                </a:cxn>
                <a:cxn ang="0">
                  <a:pos x="677" y="485"/>
                </a:cxn>
                <a:cxn ang="0">
                  <a:pos x="536" y="515"/>
                </a:cxn>
                <a:cxn ang="0">
                  <a:pos x="522" y="582"/>
                </a:cxn>
                <a:cxn ang="0">
                  <a:pos x="454" y="626"/>
                </a:cxn>
                <a:cxn ang="0">
                  <a:pos x="357" y="641"/>
                </a:cxn>
                <a:cxn ang="0">
                  <a:pos x="252" y="590"/>
                </a:cxn>
                <a:cxn ang="0">
                  <a:pos x="133" y="537"/>
                </a:cxn>
                <a:cxn ang="0">
                  <a:pos x="58" y="522"/>
                </a:cxn>
                <a:cxn ang="0">
                  <a:pos x="7" y="500"/>
                </a:cxn>
                <a:cxn ang="0">
                  <a:pos x="0" y="462"/>
                </a:cxn>
                <a:cxn ang="0">
                  <a:pos x="0" y="462"/>
                </a:cxn>
              </a:cxnLst>
              <a:rect l="0" t="0" r="r" b="b"/>
              <a:pathLst>
                <a:path w="990" h="641">
                  <a:moveTo>
                    <a:pt x="0" y="462"/>
                  </a:moveTo>
                  <a:lnTo>
                    <a:pt x="36" y="432"/>
                  </a:lnTo>
                  <a:lnTo>
                    <a:pt x="148" y="410"/>
                  </a:lnTo>
                  <a:lnTo>
                    <a:pt x="313" y="432"/>
                  </a:lnTo>
                  <a:lnTo>
                    <a:pt x="514" y="418"/>
                  </a:lnTo>
                  <a:lnTo>
                    <a:pt x="714" y="388"/>
                  </a:lnTo>
                  <a:lnTo>
                    <a:pt x="849" y="350"/>
                  </a:lnTo>
                  <a:lnTo>
                    <a:pt x="908" y="321"/>
                  </a:lnTo>
                  <a:lnTo>
                    <a:pt x="893" y="282"/>
                  </a:lnTo>
                  <a:lnTo>
                    <a:pt x="738" y="231"/>
                  </a:lnTo>
                  <a:lnTo>
                    <a:pt x="529" y="170"/>
                  </a:lnTo>
                  <a:lnTo>
                    <a:pt x="371" y="134"/>
                  </a:lnTo>
                  <a:lnTo>
                    <a:pt x="267" y="90"/>
                  </a:lnTo>
                  <a:lnTo>
                    <a:pt x="177" y="37"/>
                  </a:lnTo>
                  <a:lnTo>
                    <a:pt x="177" y="0"/>
                  </a:lnTo>
                  <a:lnTo>
                    <a:pt x="260" y="37"/>
                  </a:lnTo>
                  <a:lnTo>
                    <a:pt x="401" y="90"/>
                  </a:lnTo>
                  <a:lnTo>
                    <a:pt x="522" y="119"/>
                  </a:lnTo>
                  <a:lnTo>
                    <a:pt x="648" y="156"/>
                  </a:lnTo>
                  <a:lnTo>
                    <a:pt x="789" y="187"/>
                  </a:lnTo>
                  <a:lnTo>
                    <a:pt x="886" y="216"/>
                  </a:lnTo>
                  <a:lnTo>
                    <a:pt x="961" y="245"/>
                  </a:lnTo>
                  <a:lnTo>
                    <a:pt x="983" y="282"/>
                  </a:lnTo>
                  <a:lnTo>
                    <a:pt x="990" y="343"/>
                  </a:lnTo>
                  <a:lnTo>
                    <a:pt x="968" y="388"/>
                  </a:lnTo>
                  <a:lnTo>
                    <a:pt x="864" y="432"/>
                  </a:lnTo>
                  <a:lnTo>
                    <a:pt x="677" y="485"/>
                  </a:lnTo>
                  <a:lnTo>
                    <a:pt x="536" y="515"/>
                  </a:lnTo>
                  <a:lnTo>
                    <a:pt x="522" y="582"/>
                  </a:lnTo>
                  <a:lnTo>
                    <a:pt x="454" y="626"/>
                  </a:lnTo>
                  <a:lnTo>
                    <a:pt x="357" y="641"/>
                  </a:lnTo>
                  <a:lnTo>
                    <a:pt x="252" y="590"/>
                  </a:lnTo>
                  <a:lnTo>
                    <a:pt x="133" y="537"/>
                  </a:lnTo>
                  <a:lnTo>
                    <a:pt x="58" y="522"/>
                  </a:lnTo>
                  <a:lnTo>
                    <a:pt x="7" y="500"/>
                  </a:lnTo>
                  <a:lnTo>
                    <a:pt x="0" y="462"/>
                  </a:lnTo>
                  <a:lnTo>
                    <a:pt x="0" y="4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71" name="Freeform 49"/>
            <p:cNvSpPr>
              <a:spLocks/>
            </p:cNvSpPr>
            <p:nvPr userDrawn="1"/>
          </p:nvSpPr>
          <p:spPr bwMode="auto">
            <a:xfrm>
              <a:off x="2193" y="2237"/>
              <a:ext cx="337" cy="260"/>
            </a:xfrm>
            <a:custGeom>
              <a:avLst/>
              <a:gdLst/>
              <a:ahLst/>
              <a:cxnLst>
                <a:cxn ang="0">
                  <a:pos x="337" y="36"/>
                </a:cxn>
                <a:cxn ang="0">
                  <a:pos x="269" y="102"/>
                </a:cxn>
                <a:cxn ang="0">
                  <a:pos x="209" y="177"/>
                </a:cxn>
                <a:cxn ang="0">
                  <a:pos x="194" y="238"/>
                </a:cxn>
                <a:cxn ang="0">
                  <a:pos x="136" y="260"/>
                </a:cxn>
                <a:cxn ang="0">
                  <a:pos x="53" y="260"/>
                </a:cxn>
                <a:cxn ang="0">
                  <a:pos x="0" y="223"/>
                </a:cxn>
                <a:cxn ang="0">
                  <a:pos x="7" y="177"/>
                </a:cxn>
                <a:cxn ang="0">
                  <a:pos x="68" y="170"/>
                </a:cxn>
                <a:cxn ang="0">
                  <a:pos x="136" y="155"/>
                </a:cxn>
                <a:cxn ang="0">
                  <a:pos x="209" y="119"/>
                </a:cxn>
                <a:cxn ang="0">
                  <a:pos x="313" y="0"/>
                </a:cxn>
                <a:cxn ang="0">
                  <a:pos x="337" y="36"/>
                </a:cxn>
                <a:cxn ang="0">
                  <a:pos x="337" y="36"/>
                </a:cxn>
              </a:cxnLst>
              <a:rect l="0" t="0" r="r" b="b"/>
              <a:pathLst>
                <a:path w="337" h="260">
                  <a:moveTo>
                    <a:pt x="337" y="36"/>
                  </a:moveTo>
                  <a:lnTo>
                    <a:pt x="269" y="102"/>
                  </a:lnTo>
                  <a:lnTo>
                    <a:pt x="209" y="177"/>
                  </a:lnTo>
                  <a:lnTo>
                    <a:pt x="194" y="238"/>
                  </a:lnTo>
                  <a:lnTo>
                    <a:pt x="136" y="260"/>
                  </a:lnTo>
                  <a:lnTo>
                    <a:pt x="53" y="260"/>
                  </a:lnTo>
                  <a:lnTo>
                    <a:pt x="0" y="223"/>
                  </a:lnTo>
                  <a:lnTo>
                    <a:pt x="7" y="177"/>
                  </a:lnTo>
                  <a:lnTo>
                    <a:pt x="68" y="170"/>
                  </a:lnTo>
                  <a:lnTo>
                    <a:pt x="136" y="155"/>
                  </a:lnTo>
                  <a:lnTo>
                    <a:pt x="209" y="119"/>
                  </a:lnTo>
                  <a:lnTo>
                    <a:pt x="313" y="0"/>
                  </a:lnTo>
                  <a:lnTo>
                    <a:pt x="337" y="36"/>
                  </a:lnTo>
                  <a:lnTo>
                    <a:pt x="337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72" name="Freeform 50"/>
            <p:cNvSpPr>
              <a:spLocks/>
            </p:cNvSpPr>
            <p:nvPr userDrawn="1"/>
          </p:nvSpPr>
          <p:spPr bwMode="auto">
            <a:xfrm>
              <a:off x="2715" y="1945"/>
              <a:ext cx="201" cy="224"/>
            </a:xfrm>
            <a:custGeom>
              <a:avLst/>
              <a:gdLst/>
              <a:ahLst/>
              <a:cxnLst>
                <a:cxn ang="0">
                  <a:pos x="0" y="171"/>
                </a:cxn>
                <a:cxn ang="0">
                  <a:pos x="68" y="163"/>
                </a:cxn>
                <a:cxn ang="0">
                  <a:pos x="119" y="127"/>
                </a:cxn>
                <a:cxn ang="0">
                  <a:pos x="126" y="66"/>
                </a:cxn>
                <a:cxn ang="0">
                  <a:pos x="141" y="0"/>
                </a:cxn>
                <a:cxn ang="0">
                  <a:pos x="194" y="30"/>
                </a:cxn>
                <a:cxn ang="0">
                  <a:pos x="201" y="90"/>
                </a:cxn>
                <a:cxn ang="0">
                  <a:pos x="187" y="141"/>
                </a:cxn>
                <a:cxn ang="0">
                  <a:pos x="165" y="195"/>
                </a:cxn>
                <a:cxn ang="0">
                  <a:pos x="112" y="224"/>
                </a:cxn>
                <a:cxn ang="0">
                  <a:pos x="0" y="171"/>
                </a:cxn>
                <a:cxn ang="0">
                  <a:pos x="0" y="171"/>
                </a:cxn>
              </a:cxnLst>
              <a:rect l="0" t="0" r="r" b="b"/>
              <a:pathLst>
                <a:path w="201" h="224">
                  <a:moveTo>
                    <a:pt x="0" y="171"/>
                  </a:moveTo>
                  <a:lnTo>
                    <a:pt x="68" y="163"/>
                  </a:lnTo>
                  <a:lnTo>
                    <a:pt x="119" y="127"/>
                  </a:lnTo>
                  <a:lnTo>
                    <a:pt x="126" y="66"/>
                  </a:lnTo>
                  <a:lnTo>
                    <a:pt x="141" y="0"/>
                  </a:lnTo>
                  <a:lnTo>
                    <a:pt x="194" y="30"/>
                  </a:lnTo>
                  <a:lnTo>
                    <a:pt x="201" y="90"/>
                  </a:lnTo>
                  <a:lnTo>
                    <a:pt x="187" y="141"/>
                  </a:lnTo>
                  <a:lnTo>
                    <a:pt x="165" y="195"/>
                  </a:lnTo>
                  <a:lnTo>
                    <a:pt x="112" y="224"/>
                  </a:lnTo>
                  <a:lnTo>
                    <a:pt x="0" y="171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73" name="Freeform 51"/>
            <p:cNvSpPr>
              <a:spLocks/>
            </p:cNvSpPr>
            <p:nvPr userDrawn="1"/>
          </p:nvSpPr>
          <p:spPr bwMode="auto">
            <a:xfrm>
              <a:off x="2081" y="1962"/>
              <a:ext cx="81" cy="456"/>
            </a:xfrm>
            <a:custGeom>
              <a:avLst/>
              <a:gdLst/>
              <a:ahLst/>
              <a:cxnLst>
                <a:cxn ang="0">
                  <a:pos x="61" y="0"/>
                </a:cxn>
                <a:cxn ang="0">
                  <a:pos x="74" y="115"/>
                </a:cxn>
                <a:cxn ang="0">
                  <a:pos x="81" y="231"/>
                </a:cxn>
                <a:cxn ang="0">
                  <a:pos x="81" y="315"/>
                </a:cxn>
                <a:cxn ang="0">
                  <a:pos x="61" y="395"/>
                </a:cxn>
                <a:cxn ang="0">
                  <a:pos x="0" y="456"/>
                </a:cxn>
                <a:cxn ang="0">
                  <a:pos x="13" y="406"/>
                </a:cxn>
                <a:cxn ang="0">
                  <a:pos x="31" y="304"/>
                </a:cxn>
                <a:cxn ang="0">
                  <a:pos x="31" y="152"/>
                </a:cxn>
                <a:cxn ang="0">
                  <a:pos x="26" y="35"/>
                </a:cxn>
                <a:cxn ang="0">
                  <a:pos x="26" y="0"/>
                </a:cxn>
                <a:cxn ang="0">
                  <a:pos x="61" y="0"/>
                </a:cxn>
                <a:cxn ang="0">
                  <a:pos x="61" y="0"/>
                </a:cxn>
              </a:cxnLst>
              <a:rect l="0" t="0" r="r" b="b"/>
              <a:pathLst>
                <a:path w="81" h="456">
                  <a:moveTo>
                    <a:pt x="61" y="0"/>
                  </a:moveTo>
                  <a:lnTo>
                    <a:pt x="74" y="115"/>
                  </a:lnTo>
                  <a:lnTo>
                    <a:pt x="81" y="231"/>
                  </a:lnTo>
                  <a:lnTo>
                    <a:pt x="81" y="315"/>
                  </a:lnTo>
                  <a:lnTo>
                    <a:pt x="61" y="395"/>
                  </a:lnTo>
                  <a:lnTo>
                    <a:pt x="0" y="456"/>
                  </a:lnTo>
                  <a:lnTo>
                    <a:pt x="13" y="406"/>
                  </a:lnTo>
                  <a:lnTo>
                    <a:pt x="31" y="304"/>
                  </a:lnTo>
                  <a:lnTo>
                    <a:pt x="31" y="152"/>
                  </a:lnTo>
                  <a:lnTo>
                    <a:pt x="26" y="35"/>
                  </a:lnTo>
                  <a:lnTo>
                    <a:pt x="26" y="0"/>
                  </a:lnTo>
                  <a:lnTo>
                    <a:pt x="6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74" name="Freeform 52"/>
            <p:cNvSpPr>
              <a:spLocks/>
            </p:cNvSpPr>
            <p:nvPr userDrawn="1"/>
          </p:nvSpPr>
          <p:spPr bwMode="auto">
            <a:xfrm>
              <a:off x="2186" y="1900"/>
              <a:ext cx="296" cy="243"/>
            </a:xfrm>
            <a:custGeom>
              <a:avLst/>
              <a:gdLst/>
              <a:ahLst/>
              <a:cxnLst>
                <a:cxn ang="0">
                  <a:pos x="0" y="243"/>
                </a:cxn>
                <a:cxn ang="0">
                  <a:pos x="11" y="177"/>
                </a:cxn>
                <a:cxn ang="0">
                  <a:pos x="47" y="122"/>
                </a:cxn>
                <a:cxn ang="0">
                  <a:pos x="108" y="80"/>
                </a:cxn>
                <a:cxn ang="0">
                  <a:pos x="176" y="36"/>
                </a:cxn>
                <a:cxn ang="0">
                  <a:pos x="236" y="7"/>
                </a:cxn>
                <a:cxn ang="0">
                  <a:pos x="273" y="0"/>
                </a:cxn>
                <a:cxn ang="0">
                  <a:pos x="296" y="36"/>
                </a:cxn>
                <a:cxn ang="0">
                  <a:pos x="249" y="73"/>
                </a:cxn>
                <a:cxn ang="0">
                  <a:pos x="218" y="141"/>
                </a:cxn>
                <a:cxn ang="0">
                  <a:pos x="163" y="183"/>
                </a:cxn>
                <a:cxn ang="0">
                  <a:pos x="108" y="177"/>
                </a:cxn>
                <a:cxn ang="0">
                  <a:pos x="47" y="238"/>
                </a:cxn>
                <a:cxn ang="0">
                  <a:pos x="0" y="243"/>
                </a:cxn>
                <a:cxn ang="0">
                  <a:pos x="0" y="243"/>
                </a:cxn>
              </a:cxnLst>
              <a:rect l="0" t="0" r="r" b="b"/>
              <a:pathLst>
                <a:path w="296" h="243">
                  <a:moveTo>
                    <a:pt x="0" y="243"/>
                  </a:moveTo>
                  <a:lnTo>
                    <a:pt x="11" y="177"/>
                  </a:lnTo>
                  <a:lnTo>
                    <a:pt x="47" y="122"/>
                  </a:lnTo>
                  <a:lnTo>
                    <a:pt x="108" y="80"/>
                  </a:lnTo>
                  <a:lnTo>
                    <a:pt x="176" y="36"/>
                  </a:lnTo>
                  <a:lnTo>
                    <a:pt x="236" y="7"/>
                  </a:lnTo>
                  <a:lnTo>
                    <a:pt x="273" y="0"/>
                  </a:lnTo>
                  <a:lnTo>
                    <a:pt x="296" y="36"/>
                  </a:lnTo>
                  <a:lnTo>
                    <a:pt x="249" y="73"/>
                  </a:lnTo>
                  <a:lnTo>
                    <a:pt x="218" y="141"/>
                  </a:lnTo>
                  <a:lnTo>
                    <a:pt x="163" y="183"/>
                  </a:lnTo>
                  <a:lnTo>
                    <a:pt x="108" y="177"/>
                  </a:lnTo>
                  <a:lnTo>
                    <a:pt x="47" y="238"/>
                  </a:lnTo>
                  <a:lnTo>
                    <a:pt x="0" y="243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75" name="Freeform 53"/>
            <p:cNvSpPr>
              <a:spLocks/>
            </p:cNvSpPr>
            <p:nvPr userDrawn="1"/>
          </p:nvSpPr>
          <p:spPr bwMode="auto">
            <a:xfrm>
              <a:off x="2574" y="1845"/>
              <a:ext cx="383" cy="122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18" y="31"/>
                </a:cxn>
                <a:cxn ang="0">
                  <a:pos x="49" y="31"/>
                </a:cxn>
                <a:cxn ang="0">
                  <a:pos x="123" y="0"/>
                </a:cxn>
                <a:cxn ang="0">
                  <a:pos x="196" y="0"/>
                </a:cxn>
                <a:cxn ang="0">
                  <a:pos x="275" y="25"/>
                </a:cxn>
                <a:cxn ang="0">
                  <a:pos x="353" y="44"/>
                </a:cxn>
                <a:cxn ang="0">
                  <a:pos x="383" y="73"/>
                </a:cxn>
                <a:cxn ang="0">
                  <a:pos x="335" y="91"/>
                </a:cxn>
                <a:cxn ang="0">
                  <a:pos x="201" y="68"/>
                </a:cxn>
                <a:cxn ang="0">
                  <a:pos x="183" y="99"/>
                </a:cxn>
                <a:cxn ang="0">
                  <a:pos x="128" y="122"/>
                </a:cxn>
                <a:cxn ang="0">
                  <a:pos x="73" y="99"/>
                </a:cxn>
                <a:cxn ang="0">
                  <a:pos x="31" y="99"/>
                </a:cxn>
                <a:cxn ang="0">
                  <a:pos x="0" y="62"/>
                </a:cxn>
                <a:cxn ang="0">
                  <a:pos x="0" y="62"/>
                </a:cxn>
              </a:cxnLst>
              <a:rect l="0" t="0" r="r" b="b"/>
              <a:pathLst>
                <a:path w="383" h="122">
                  <a:moveTo>
                    <a:pt x="0" y="62"/>
                  </a:moveTo>
                  <a:lnTo>
                    <a:pt x="18" y="31"/>
                  </a:lnTo>
                  <a:lnTo>
                    <a:pt x="49" y="31"/>
                  </a:lnTo>
                  <a:lnTo>
                    <a:pt x="123" y="0"/>
                  </a:lnTo>
                  <a:lnTo>
                    <a:pt x="196" y="0"/>
                  </a:lnTo>
                  <a:lnTo>
                    <a:pt x="275" y="25"/>
                  </a:lnTo>
                  <a:lnTo>
                    <a:pt x="353" y="44"/>
                  </a:lnTo>
                  <a:lnTo>
                    <a:pt x="383" y="73"/>
                  </a:lnTo>
                  <a:lnTo>
                    <a:pt x="335" y="91"/>
                  </a:lnTo>
                  <a:lnTo>
                    <a:pt x="201" y="68"/>
                  </a:lnTo>
                  <a:lnTo>
                    <a:pt x="183" y="99"/>
                  </a:lnTo>
                  <a:lnTo>
                    <a:pt x="128" y="122"/>
                  </a:lnTo>
                  <a:lnTo>
                    <a:pt x="73" y="99"/>
                  </a:lnTo>
                  <a:lnTo>
                    <a:pt x="31" y="99"/>
                  </a:lnTo>
                  <a:lnTo>
                    <a:pt x="0" y="6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76" name="Freeform 54"/>
            <p:cNvSpPr>
              <a:spLocks/>
            </p:cNvSpPr>
            <p:nvPr userDrawn="1"/>
          </p:nvSpPr>
          <p:spPr bwMode="auto">
            <a:xfrm>
              <a:off x="2556" y="1334"/>
              <a:ext cx="371" cy="555"/>
            </a:xfrm>
            <a:custGeom>
              <a:avLst/>
              <a:gdLst/>
              <a:ahLst/>
              <a:cxnLst>
                <a:cxn ang="0">
                  <a:pos x="256" y="37"/>
                </a:cxn>
                <a:cxn ang="0">
                  <a:pos x="262" y="262"/>
                </a:cxn>
                <a:cxn ang="0">
                  <a:pos x="317" y="384"/>
                </a:cxn>
                <a:cxn ang="0">
                  <a:pos x="346" y="469"/>
                </a:cxn>
                <a:cxn ang="0">
                  <a:pos x="371" y="555"/>
                </a:cxn>
                <a:cxn ang="0">
                  <a:pos x="285" y="500"/>
                </a:cxn>
                <a:cxn ang="0">
                  <a:pos x="219" y="421"/>
                </a:cxn>
                <a:cxn ang="0">
                  <a:pos x="128" y="395"/>
                </a:cxn>
                <a:cxn ang="0">
                  <a:pos x="55" y="395"/>
                </a:cxn>
                <a:cxn ang="0">
                  <a:pos x="13" y="372"/>
                </a:cxn>
                <a:cxn ang="0">
                  <a:pos x="25" y="322"/>
                </a:cxn>
                <a:cxn ang="0">
                  <a:pos x="110" y="335"/>
                </a:cxn>
                <a:cxn ang="0">
                  <a:pos x="67" y="293"/>
                </a:cxn>
                <a:cxn ang="0">
                  <a:pos x="7" y="249"/>
                </a:cxn>
                <a:cxn ang="0">
                  <a:pos x="0" y="170"/>
                </a:cxn>
                <a:cxn ang="0">
                  <a:pos x="42" y="159"/>
                </a:cxn>
                <a:cxn ang="0">
                  <a:pos x="110" y="189"/>
                </a:cxn>
                <a:cxn ang="0">
                  <a:pos x="146" y="225"/>
                </a:cxn>
                <a:cxn ang="0">
                  <a:pos x="183" y="275"/>
                </a:cxn>
                <a:cxn ang="0">
                  <a:pos x="159" y="196"/>
                </a:cxn>
                <a:cxn ang="0">
                  <a:pos x="165" y="152"/>
                </a:cxn>
                <a:cxn ang="0">
                  <a:pos x="128" y="73"/>
                </a:cxn>
                <a:cxn ang="0">
                  <a:pos x="110" y="0"/>
                </a:cxn>
                <a:cxn ang="0">
                  <a:pos x="256" y="37"/>
                </a:cxn>
                <a:cxn ang="0">
                  <a:pos x="256" y="37"/>
                </a:cxn>
              </a:cxnLst>
              <a:rect l="0" t="0" r="r" b="b"/>
              <a:pathLst>
                <a:path w="371" h="555">
                  <a:moveTo>
                    <a:pt x="256" y="37"/>
                  </a:moveTo>
                  <a:lnTo>
                    <a:pt x="262" y="262"/>
                  </a:lnTo>
                  <a:lnTo>
                    <a:pt x="317" y="384"/>
                  </a:lnTo>
                  <a:lnTo>
                    <a:pt x="346" y="469"/>
                  </a:lnTo>
                  <a:lnTo>
                    <a:pt x="371" y="555"/>
                  </a:lnTo>
                  <a:lnTo>
                    <a:pt x="285" y="500"/>
                  </a:lnTo>
                  <a:lnTo>
                    <a:pt x="219" y="421"/>
                  </a:lnTo>
                  <a:lnTo>
                    <a:pt x="128" y="395"/>
                  </a:lnTo>
                  <a:lnTo>
                    <a:pt x="55" y="395"/>
                  </a:lnTo>
                  <a:lnTo>
                    <a:pt x="13" y="372"/>
                  </a:lnTo>
                  <a:lnTo>
                    <a:pt x="25" y="322"/>
                  </a:lnTo>
                  <a:lnTo>
                    <a:pt x="110" y="335"/>
                  </a:lnTo>
                  <a:lnTo>
                    <a:pt x="67" y="293"/>
                  </a:lnTo>
                  <a:lnTo>
                    <a:pt x="7" y="249"/>
                  </a:lnTo>
                  <a:lnTo>
                    <a:pt x="0" y="170"/>
                  </a:lnTo>
                  <a:lnTo>
                    <a:pt x="42" y="159"/>
                  </a:lnTo>
                  <a:lnTo>
                    <a:pt x="110" y="189"/>
                  </a:lnTo>
                  <a:lnTo>
                    <a:pt x="146" y="225"/>
                  </a:lnTo>
                  <a:lnTo>
                    <a:pt x="183" y="275"/>
                  </a:lnTo>
                  <a:lnTo>
                    <a:pt x="159" y="196"/>
                  </a:lnTo>
                  <a:lnTo>
                    <a:pt x="165" y="152"/>
                  </a:lnTo>
                  <a:lnTo>
                    <a:pt x="128" y="73"/>
                  </a:lnTo>
                  <a:lnTo>
                    <a:pt x="110" y="0"/>
                  </a:lnTo>
                  <a:lnTo>
                    <a:pt x="256" y="37"/>
                  </a:lnTo>
                  <a:lnTo>
                    <a:pt x="256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77" name="Freeform 55"/>
            <p:cNvSpPr>
              <a:spLocks/>
            </p:cNvSpPr>
            <p:nvPr userDrawn="1"/>
          </p:nvSpPr>
          <p:spPr bwMode="auto">
            <a:xfrm>
              <a:off x="944" y="2277"/>
              <a:ext cx="877" cy="937"/>
            </a:xfrm>
            <a:custGeom>
              <a:avLst/>
              <a:gdLst/>
              <a:ahLst/>
              <a:cxnLst>
                <a:cxn ang="0">
                  <a:pos x="846" y="44"/>
                </a:cxn>
                <a:cxn ang="0">
                  <a:pos x="755" y="110"/>
                </a:cxn>
                <a:cxn ang="0">
                  <a:pos x="689" y="165"/>
                </a:cxn>
                <a:cxn ang="0">
                  <a:pos x="626" y="238"/>
                </a:cxn>
                <a:cxn ang="0">
                  <a:pos x="566" y="329"/>
                </a:cxn>
                <a:cxn ang="0">
                  <a:pos x="518" y="426"/>
                </a:cxn>
                <a:cxn ang="0">
                  <a:pos x="469" y="549"/>
                </a:cxn>
                <a:cxn ang="0">
                  <a:pos x="427" y="646"/>
                </a:cxn>
                <a:cxn ang="0">
                  <a:pos x="377" y="743"/>
                </a:cxn>
                <a:cxn ang="0">
                  <a:pos x="311" y="835"/>
                </a:cxn>
                <a:cxn ang="0">
                  <a:pos x="225" y="890"/>
                </a:cxn>
                <a:cxn ang="0">
                  <a:pos x="136" y="932"/>
                </a:cxn>
                <a:cxn ang="0">
                  <a:pos x="62" y="937"/>
                </a:cxn>
                <a:cxn ang="0">
                  <a:pos x="0" y="913"/>
                </a:cxn>
                <a:cxn ang="0">
                  <a:pos x="50" y="890"/>
                </a:cxn>
                <a:cxn ang="0">
                  <a:pos x="136" y="859"/>
                </a:cxn>
                <a:cxn ang="0">
                  <a:pos x="238" y="774"/>
                </a:cxn>
                <a:cxn ang="0">
                  <a:pos x="299" y="688"/>
                </a:cxn>
                <a:cxn ang="0">
                  <a:pos x="366" y="542"/>
                </a:cxn>
                <a:cxn ang="0">
                  <a:pos x="438" y="421"/>
                </a:cxn>
                <a:cxn ang="0">
                  <a:pos x="500" y="311"/>
                </a:cxn>
                <a:cxn ang="0">
                  <a:pos x="548" y="251"/>
                </a:cxn>
                <a:cxn ang="0">
                  <a:pos x="590" y="188"/>
                </a:cxn>
                <a:cxn ang="0">
                  <a:pos x="506" y="243"/>
                </a:cxn>
                <a:cxn ang="0">
                  <a:pos x="414" y="324"/>
                </a:cxn>
                <a:cxn ang="0">
                  <a:pos x="354" y="397"/>
                </a:cxn>
                <a:cxn ang="0">
                  <a:pos x="322" y="463"/>
                </a:cxn>
                <a:cxn ang="0">
                  <a:pos x="322" y="421"/>
                </a:cxn>
                <a:cxn ang="0">
                  <a:pos x="354" y="335"/>
                </a:cxn>
                <a:cxn ang="0">
                  <a:pos x="438" y="256"/>
                </a:cxn>
                <a:cxn ang="0">
                  <a:pos x="500" y="183"/>
                </a:cxn>
                <a:cxn ang="0">
                  <a:pos x="573" y="141"/>
                </a:cxn>
                <a:cxn ang="0">
                  <a:pos x="658" y="117"/>
                </a:cxn>
                <a:cxn ang="0">
                  <a:pos x="749" y="55"/>
                </a:cxn>
                <a:cxn ang="0">
                  <a:pos x="804" y="13"/>
                </a:cxn>
                <a:cxn ang="0">
                  <a:pos x="852" y="0"/>
                </a:cxn>
                <a:cxn ang="0">
                  <a:pos x="877" y="31"/>
                </a:cxn>
                <a:cxn ang="0">
                  <a:pos x="846" y="44"/>
                </a:cxn>
                <a:cxn ang="0">
                  <a:pos x="846" y="44"/>
                </a:cxn>
              </a:cxnLst>
              <a:rect l="0" t="0" r="r" b="b"/>
              <a:pathLst>
                <a:path w="877" h="937">
                  <a:moveTo>
                    <a:pt x="846" y="44"/>
                  </a:moveTo>
                  <a:lnTo>
                    <a:pt x="755" y="110"/>
                  </a:lnTo>
                  <a:lnTo>
                    <a:pt x="689" y="165"/>
                  </a:lnTo>
                  <a:lnTo>
                    <a:pt x="626" y="238"/>
                  </a:lnTo>
                  <a:lnTo>
                    <a:pt x="566" y="329"/>
                  </a:lnTo>
                  <a:lnTo>
                    <a:pt x="518" y="426"/>
                  </a:lnTo>
                  <a:lnTo>
                    <a:pt x="469" y="549"/>
                  </a:lnTo>
                  <a:lnTo>
                    <a:pt x="427" y="646"/>
                  </a:lnTo>
                  <a:lnTo>
                    <a:pt x="377" y="743"/>
                  </a:lnTo>
                  <a:lnTo>
                    <a:pt x="311" y="835"/>
                  </a:lnTo>
                  <a:lnTo>
                    <a:pt x="225" y="890"/>
                  </a:lnTo>
                  <a:lnTo>
                    <a:pt x="136" y="932"/>
                  </a:lnTo>
                  <a:lnTo>
                    <a:pt x="62" y="937"/>
                  </a:lnTo>
                  <a:lnTo>
                    <a:pt x="0" y="913"/>
                  </a:lnTo>
                  <a:lnTo>
                    <a:pt x="50" y="890"/>
                  </a:lnTo>
                  <a:lnTo>
                    <a:pt x="136" y="859"/>
                  </a:lnTo>
                  <a:lnTo>
                    <a:pt x="238" y="774"/>
                  </a:lnTo>
                  <a:lnTo>
                    <a:pt x="299" y="688"/>
                  </a:lnTo>
                  <a:lnTo>
                    <a:pt x="366" y="542"/>
                  </a:lnTo>
                  <a:lnTo>
                    <a:pt x="438" y="421"/>
                  </a:lnTo>
                  <a:lnTo>
                    <a:pt x="500" y="311"/>
                  </a:lnTo>
                  <a:lnTo>
                    <a:pt x="548" y="251"/>
                  </a:lnTo>
                  <a:lnTo>
                    <a:pt x="590" y="188"/>
                  </a:lnTo>
                  <a:lnTo>
                    <a:pt x="506" y="243"/>
                  </a:lnTo>
                  <a:lnTo>
                    <a:pt x="414" y="324"/>
                  </a:lnTo>
                  <a:lnTo>
                    <a:pt x="354" y="397"/>
                  </a:lnTo>
                  <a:lnTo>
                    <a:pt x="322" y="463"/>
                  </a:lnTo>
                  <a:lnTo>
                    <a:pt x="322" y="421"/>
                  </a:lnTo>
                  <a:lnTo>
                    <a:pt x="354" y="335"/>
                  </a:lnTo>
                  <a:lnTo>
                    <a:pt x="438" y="256"/>
                  </a:lnTo>
                  <a:lnTo>
                    <a:pt x="500" y="183"/>
                  </a:lnTo>
                  <a:lnTo>
                    <a:pt x="573" y="141"/>
                  </a:lnTo>
                  <a:lnTo>
                    <a:pt x="658" y="117"/>
                  </a:lnTo>
                  <a:lnTo>
                    <a:pt x="749" y="55"/>
                  </a:lnTo>
                  <a:lnTo>
                    <a:pt x="804" y="13"/>
                  </a:lnTo>
                  <a:lnTo>
                    <a:pt x="852" y="0"/>
                  </a:lnTo>
                  <a:lnTo>
                    <a:pt x="877" y="31"/>
                  </a:lnTo>
                  <a:lnTo>
                    <a:pt x="846" y="44"/>
                  </a:lnTo>
                  <a:lnTo>
                    <a:pt x="846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78" name="Freeform 56"/>
            <p:cNvSpPr>
              <a:spLocks/>
            </p:cNvSpPr>
            <p:nvPr userDrawn="1"/>
          </p:nvSpPr>
          <p:spPr bwMode="auto">
            <a:xfrm>
              <a:off x="1492" y="2898"/>
              <a:ext cx="395" cy="353"/>
            </a:xfrm>
            <a:custGeom>
              <a:avLst/>
              <a:gdLst/>
              <a:ahLst/>
              <a:cxnLst>
                <a:cxn ang="0">
                  <a:pos x="0" y="353"/>
                </a:cxn>
                <a:cxn ang="0">
                  <a:pos x="42" y="274"/>
                </a:cxn>
                <a:cxn ang="0">
                  <a:pos x="141" y="164"/>
                </a:cxn>
                <a:cxn ang="0">
                  <a:pos x="225" y="67"/>
                </a:cxn>
                <a:cxn ang="0">
                  <a:pos x="322" y="12"/>
                </a:cxn>
                <a:cxn ang="0">
                  <a:pos x="371" y="0"/>
                </a:cxn>
                <a:cxn ang="0">
                  <a:pos x="395" y="31"/>
                </a:cxn>
                <a:cxn ang="0">
                  <a:pos x="390" y="73"/>
                </a:cxn>
                <a:cxn ang="0">
                  <a:pos x="335" y="98"/>
                </a:cxn>
                <a:cxn ang="0">
                  <a:pos x="243" y="177"/>
                </a:cxn>
                <a:cxn ang="0">
                  <a:pos x="115" y="269"/>
                </a:cxn>
                <a:cxn ang="0">
                  <a:pos x="42" y="324"/>
                </a:cxn>
                <a:cxn ang="0">
                  <a:pos x="0" y="353"/>
                </a:cxn>
                <a:cxn ang="0">
                  <a:pos x="0" y="353"/>
                </a:cxn>
              </a:cxnLst>
              <a:rect l="0" t="0" r="r" b="b"/>
              <a:pathLst>
                <a:path w="395" h="353">
                  <a:moveTo>
                    <a:pt x="0" y="353"/>
                  </a:moveTo>
                  <a:lnTo>
                    <a:pt x="42" y="274"/>
                  </a:lnTo>
                  <a:lnTo>
                    <a:pt x="141" y="164"/>
                  </a:lnTo>
                  <a:lnTo>
                    <a:pt x="225" y="67"/>
                  </a:lnTo>
                  <a:lnTo>
                    <a:pt x="322" y="12"/>
                  </a:lnTo>
                  <a:lnTo>
                    <a:pt x="371" y="0"/>
                  </a:lnTo>
                  <a:lnTo>
                    <a:pt x="395" y="31"/>
                  </a:lnTo>
                  <a:lnTo>
                    <a:pt x="390" y="73"/>
                  </a:lnTo>
                  <a:lnTo>
                    <a:pt x="335" y="98"/>
                  </a:lnTo>
                  <a:lnTo>
                    <a:pt x="243" y="177"/>
                  </a:lnTo>
                  <a:lnTo>
                    <a:pt x="115" y="269"/>
                  </a:lnTo>
                  <a:lnTo>
                    <a:pt x="42" y="324"/>
                  </a:lnTo>
                  <a:lnTo>
                    <a:pt x="0" y="353"/>
                  </a:lnTo>
                  <a:lnTo>
                    <a:pt x="0" y="3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79" name="Freeform 57"/>
            <p:cNvSpPr>
              <a:spLocks/>
            </p:cNvSpPr>
            <p:nvPr userDrawn="1"/>
          </p:nvSpPr>
          <p:spPr bwMode="auto">
            <a:xfrm>
              <a:off x="1054" y="3476"/>
              <a:ext cx="286" cy="341"/>
            </a:xfrm>
            <a:custGeom>
              <a:avLst/>
              <a:gdLst/>
              <a:ahLst/>
              <a:cxnLst>
                <a:cxn ang="0">
                  <a:pos x="0" y="341"/>
                </a:cxn>
                <a:cxn ang="0">
                  <a:pos x="55" y="214"/>
                </a:cxn>
                <a:cxn ang="0">
                  <a:pos x="123" y="92"/>
                </a:cxn>
                <a:cxn ang="0">
                  <a:pos x="207" y="26"/>
                </a:cxn>
                <a:cxn ang="0">
                  <a:pos x="249" y="0"/>
                </a:cxn>
                <a:cxn ang="0">
                  <a:pos x="286" y="26"/>
                </a:cxn>
                <a:cxn ang="0">
                  <a:pos x="275" y="81"/>
                </a:cxn>
                <a:cxn ang="0">
                  <a:pos x="194" y="170"/>
                </a:cxn>
                <a:cxn ang="0">
                  <a:pos x="128" y="256"/>
                </a:cxn>
                <a:cxn ang="0">
                  <a:pos x="49" y="324"/>
                </a:cxn>
                <a:cxn ang="0">
                  <a:pos x="0" y="341"/>
                </a:cxn>
                <a:cxn ang="0">
                  <a:pos x="0" y="341"/>
                </a:cxn>
              </a:cxnLst>
              <a:rect l="0" t="0" r="r" b="b"/>
              <a:pathLst>
                <a:path w="286" h="341">
                  <a:moveTo>
                    <a:pt x="0" y="341"/>
                  </a:moveTo>
                  <a:lnTo>
                    <a:pt x="55" y="214"/>
                  </a:lnTo>
                  <a:lnTo>
                    <a:pt x="123" y="92"/>
                  </a:lnTo>
                  <a:lnTo>
                    <a:pt x="207" y="26"/>
                  </a:lnTo>
                  <a:lnTo>
                    <a:pt x="249" y="0"/>
                  </a:lnTo>
                  <a:lnTo>
                    <a:pt x="286" y="26"/>
                  </a:lnTo>
                  <a:lnTo>
                    <a:pt x="275" y="81"/>
                  </a:lnTo>
                  <a:lnTo>
                    <a:pt x="194" y="170"/>
                  </a:lnTo>
                  <a:lnTo>
                    <a:pt x="128" y="256"/>
                  </a:lnTo>
                  <a:lnTo>
                    <a:pt x="49" y="324"/>
                  </a:lnTo>
                  <a:lnTo>
                    <a:pt x="0" y="341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80" name="Freeform 58"/>
            <p:cNvSpPr>
              <a:spLocks/>
            </p:cNvSpPr>
            <p:nvPr userDrawn="1"/>
          </p:nvSpPr>
          <p:spPr bwMode="auto">
            <a:xfrm>
              <a:off x="988" y="3871"/>
              <a:ext cx="92" cy="87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84" y="26"/>
                </a:cxn>
                <a:cxn ang="0">
                  <a:pos x="92" y="68"/>
                </a:cxn>
                <a:cxn ang="0">
                  <a:pos x="37" y="87"/>
                </a:cxn>
                <a:cxn ang="0">
                  <a:pos x="0" y="55"/>
                </a:cxn>
                <a:cxn ang="0">
                  <a:pos x="0" y="55"/>
                </a:cxn>
              </a:cxnLst>
              <a:rect l="0" t="0" r="r" b="b"/>
              <a:pathLst>
                <a:path w="92" h="87">
                  <a:moveTo>
                    <a:pt x="0" y="55"/>
                  </a:moveTo>
                  <a:lnTo>
                    <a:pt x="0" y="8"/>
                  </a:lnTo>
                  <a:lnTo>
                    <a:pt x="48" y="0"/>
                  </a:lnTo>
                  <a:lnTo>
                    <a:pt x="84" y="26"/>
                  </a:lnTo>
                  <a:lnTo>
                    <a:pt x="92" y="68"/>
                  </a:lnTo>
                  <a:lnTo>
                    <a:pt x="37" y="87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81" name="Freeform 59"/>
            <p:cNvSpPr>
              <a:spLocks/>
            </p:cNvSpPr>
            <p:nvPr userDrawn="1"/>
          </p:nvSpPr>
          <p:spPr bwMode="auto">
            <a:xfrm>
              <a:off x="1140" y="2881"/>
              <a:ext cx="529" cy="341"/>
            </a:xfrm>
            <a:custGeom>
              <a:avLst/>
              <a:gdLst/>
              <a:ahLst/>
              <a:cxnLst>
                <a:cxn ang="0">
                  <a:pos x="48" y="341"/>
                </a:cxn>
                <a:cxn ang="0">
                  <a:pos x="121" y="322"/>
                </a:cxn>
                <a:cxn ang="0">
                  <a:pos x="231" y="297"/>
                </a:cxn>
                <a:cxn ang="0">
                  <a:pos x="328" y="236"/>
                </a:cxn>
                <a:cxn ang="0">
                  <a:pos x="419" y="157"/>
                </a:cxn>
                <a:cxn ang="0">
                  <a:pos x="493" y="79"/>
                </a:cxn>
                <a:cxn ang="0">
                  <a:pos x="529" y="0"/>
                </a:cxn>
                <a:cxn ang="0">
                  <a:pos x="449" y="60"/>
                </a:cxn>
                <a:cxn ang="0">
                  <a:pos x="315" y="163"/>
                </a:cxn>
                <a:cxn ang="0">
                  <a:pos x="181" y="249"/>
                </a:cxn>
                <a:cxn ang="0">
                  <a:pos x="84" y="286"/>
                </a:cxn>
                <a:cxn ang="0">
                  <a:pos x="0" y="278"/>
                </a:cxn>
                <a:cxn ang="0">
                  <a:pos x="48" y="341"/>
                </a:cxn>
                <a:cxn ang="0">
                  <a:pos x="48" y="341"/>
                </a:cxn>
              </a:cxnLst>
              <a:rect l="0" t="0" r="r" b="b"/>
              <a:pathLst>
                <a:path w="529" h="341">
                  <a:moveTo>
                    <a:pt x="48" y="341"/>
                  </a:moveTo>
                  <a:lnTo>
                    <a:pt x="121" y="322"/>
                  </a:lnTo>
                  <a:lnTo>
                    <a:pt x="231" y="297"/>
                  </a:lnTo>
                  <a:lnTo>
                    <a:pt x="328" y="236"/>
                  </a:lnTo>
                  <a:lnTo>
                    <a:pt x="419" y="157"/>
                  </a:lnTo>
                  <a:lnTo>
                    <a:pt x="493" y="79"/>
                  </a:lnTo>
                  <a:lnTo>
                    <a:pt x="529" y="0"/>
                  </a:lnTo>
                  <a:lnTo>
                    <a:pt x="449" y="60"/>
                  </a:lnTo>
                  <a:lnTo>
                    <a:pt x="315" y="163"/>
                  </a:lnTo>
                  <a:lnTo>
                    <a:pt x="181" y="249"/>
                  </a:lnTo>
                  <a:lnTo>
                    <a:pt x="84" y="286"/>
                  </a:lnTo>
                  <a:lnTo>
                    <a:pt x="0" y="278"/>
                  </a:lnTo>
                  <a:lnTo>
                    <a:pt x="48" y="341"/>
                  </a:lnTo>
                  <a:lnTo>
                    <a:pt x="48" y="3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82" name="Freeform 60"/>
            <p:cNvSpPr>
              <a:spLocks/>
            </p:cNvSpPr>
            <p:nvPr userDrawn="1"/>
          </p:nvSpPr>
          <p:spPr bwMode="auto">
            <a:xfrm>
              <a:off x="1827" y="2381"/>
              <a:ext cx="291" cy="566"/>
            </a:xfrm>
            <a:custGeom>
              <a:avLst/>
              <a:gdLst/>
              <a:ahLst/>
              <a:cxnLst>
                <a:cxn ang="0">
                  <a:pos x="262" y="0"/>
                </a:cxn>
                <a:cxn ang="0">
                  <a:pos x="176" y="6"/>
                </a:cxn>
                <a:cxn ang="0">
                  <a:pos x="110" y="31"/>
                </a:cxn>
                <a:cxn ang="0">
                  <a:pos x="66" y="61"/>
                </a:cxn>
                <a:cxn ang="0">
                  <a:pos x="36" y="121"/>
                </a:cxn>
                <a:cxn ang="0">
                  <a:pos x="0" y="202"/>
                </a:cxn>
                <a:cxn ang="0">
                  <a:pos x="5" y="304"/>
                </a:cxn>
                <a:cxn ang="0">
                  <a:pos x="18" y="401"/>
                </a:cxn>
                <a:cxn ang="0">
                  <a:pos x="60" y="469"/>
                </a:cxn>
                <a:cxn ang="0">
                  <a:pos x="128" y="566"/>
                </a:cxn>
                <a:cxn ang="0">
                  <a:pos x="218" y="566"/>
                </a:cxn>
                <a:cxn ang="0">
                  <a:pos x="163" y="487"/>
                </a:cxn>
                <a:cxn ang="0">
                  <a:pos x="115" y="365"/>
                </a:cxn>
                <a:cxn ang="0">
                  <a:pos x="102" y="249"/>
                </a:cxn>
                <a:cxn ang="0">
                  <a:pos x="102" y="152"/>
                </a:cxn>
                <a:cxn ang="0">
                  <a:pos x="128" y="92"/>
                </a:cxn>
                <a:cxn ang="0">
                  <a:pos x="176" y="61"/>
                </a:cxn>
                <a:cxn ang="0">
                  <a:pos x="231" y="61"/>
                </a:cxn>
                <a:cxn ang="0">
                  <a:pos x="291" y="55"/>
                </a:cxn>
                <a:cxn ang="0">
                  <a:pos x="262" y="0"/>
                </a:cxn>
                <a:cxn ang="0">
                  <a:pos x="262" y="0"/>
                </a:cxn>
              </a:cxnLst>
              <a:rect l="0" t="0" r="r" b="b"/>
              <a:pathLst>
                <a:path w="291" h="566">
                  <a:moveTo>
                    <a:pt x="262" y="0"/>
                  </a:moveTo>
                  <a:lnTo>
                    <a:pt x="176" y="6"/>
                  </a:lnTo>
                  <a:lnTo>
                    <a:pt x="110" y="31"/>
                  </a:lnTo>
                  <a:lnTo>
                    <a:pt x="66" y="61"/>
                  </a:lnTo>
                  <a:lnTo>
                    <a:pt x="36" y="121"/>
                  </a:lnTo>
                  <a:lnTo>
                    <a:pt x="0" y="202"/>
                  </a:lnTo>
                  <a:lnTo>
                    <a:pt x="5" y="304"/>
                  </a:lnTo>
                  <a:lnTo>
                    <a:pt x="18" y="401"/>
                  </a:lnTo>
                  <a:lnTo>
                    <a:pt x="60" y="469"/>
                  </a:lnTo>
                  <a:lnTo>
                    <a:pt x="128" y="566"/>
                  </a:lnTo>
                  <a:lnTo>
                    <a:pt x="218" y="566"/>
                  </a:lnTo>
                  <a:lnTo>
                    <a:pt x="163" y="487"/>
                  </a:lnTo>
                  <a:lnTo>
                    <a:pt x="115" y="365"/>
                  </a:lnTo>
                  <a:lnTo>
                    <a:pt x="102" y="249"/>
                  </a:lnTo>
                  <a:lnTo>
                    <a:pt x="102" y="152"/>
                  </a:lnTo>
                  <a:lnTo>
                    <a:pt x="128" y="92"/>
                  </a:lnTo>
                  <a:lnTo>
                    <a:pt x="176" y="61"/>
                  </a:lnTo>
                  <a:lnTo>
                    <a:pt x="231" y="61"/>
                  </a:lnTo>
                  <a:lnTo>
                    <a:pt x="291" y="55"/>
                  </a:lnTo>
                  <a:lnTo>
                    <a:pt x="262" y="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83" name="Freeform 61"/>
            <p:cNvSpPr>
              <a:spLocks/>
            </p:cNvSpPr>
            <p:nvPr userDrawn="1"/>
          </p:nvSpPr>
          <p:spPr bwMode="auto">
            <a:xfrm>
              <a:off x="2197" y="1997"/>
              <a:ext cx="340" cy="353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298" y="57"/>
                </a:cxn>
                <a:cxn ang="0">
                  <a:pos x="274" y="117"/>
                </a:cxn>
                <a:cxn ang="0">
                  <a:pos x="232" y="172"/>
                </a:cxn>
                <a:cxn ang="0">
                  <a:pos x="170" y="208"/>
                </a:cxn>
                <a:cxn ang="0">
                  <a:pos x="110" y="219"/>
                </a:cxn>
                <a:cxn ang="0">
                  <a:pos x="55" y="201"/>
                </a:cxn>
                <a:cxn ang="0">
                  <a:pos x="13" y="190"/>
                </a:cxn>
                <a:cxn ang="0">
                  <a:pos x="0" y="214"/>
                </a:cxn>
                <a:cxn ang="0">
                  <a:pos x="7" y="256"/>
                </a:cxn>
                <a:cxn ang="0">
                  <a:pos x="62" y="287"/>
                </a:cxn>
                <a:cxn ang="0">
                  <a:pos x="73" y="342"/>
                </a:cxn>
                <a:cxn ang="0">
                  <a:pos x="146" y="353"/>
                </a:cxn>
                <a:cxn ang="0">
                  <a:pos x="196" y="329"/>
                </a:cxn>
                <a:cxn ang="0">
                  <a:pos x="249" y="293"/>
                </a:cxn>
                <a:cxn ang="0">
                  <a:pos x="274" y="251"/>
                </a:cxn>
                <a:cxn ang="0">
                  <a:pos x="317" y="190"/>
                </a:cxn>
                <a:cxn ang="0">
                  <a:pos x="340" y="128"/>
                </a:cxn>
                <a:cxn ang="0">
                  <a:pos x="335" y="57"/>
                </a:cxn>
                <a:cxn ang="0">
                  <a:pos x="298" y="0"/>
                </a:cxn>
                <a:cxn ang="0">
                  <a:pos x="298" y="0"/>
                </a:cxn>
              </a:cxnLst>
              <a:rect l="0" t="0" r="r" b="b"/>
              <a:pathLst>
                <a:path w="340" h="353">
                  <a:moveTo>
                    <a:pt x="298" y="0"/>
                  </a:moveTo>
                  <a:lnTo>
                    <a:pt x="298" y="57"/>
                  </a:lnTo>
                  <a:lnTo>
                    <a:pt x="274" y="117"/>
                  </a:lnTo>
                  <a:lnTo>
                    <a:pt x="232" y="172"/>
                  </a:lnTo>
                  <a:lnTo>
                    <a:pt x="170" y="208"/>
                  </a:lnTo>
                  <a:lnTo>
                    <a:pt x="110" y="219"/>
                  </a:lnTo>
                  <a:lnTo>
                    <a:pt x="55" y="201"/>
                  </a:lnTo>
                  <a:lnTo>
                    <a:pt x="13" y="190"/>
                  </a:lnTo>
                  <a:lnTo>
                    <a:pt x="0" y="214"/>
                  </a:lnTo>
                  <a:lnTo>
                    <a:pt x="7" y="256"/>
                  </a:lnTo>
                  <a:lnTo>
                    <a:pt x="62" y="287"/>
                  </a:lnTo>
                  <a:lnTo>
                    <a:pt x="73" y="342"/>
                  </a:lnTo>
                  <a:lnTo>
                    <a:pt x="146" y="353"/>
                  </a:lnTo>
                  <a:lnTo>
                    <a:pt x="196" y="329"/>
                  </a:lnTo>
                  <a:lnTo>
                    <a:pt x="249" y="293"/>
                  </a:lnTo>
                  <a:lnTo>
                    <a:pt x="274" y="251"/>
                  </a:lnTo>
                  <a:lnTo>
                    <a:pt x="317" y="190"/>
                  </a:lnTo>
                  <a:lnTo>
                    <a:pt x="340" y="128"/>
                  </a:lnTo>
                  <a:lnTo>
                    <a:pt x="335" y="57"/>
                  </a:lnTo>
                  <a:lnTo>
                    <a:pt x="298" y="0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84" name="Freeform 62"/>
            <p:cNvSpPr>
              <a:spLocks/>
            </p:cNvSpPr>
            <p:nvPr userDrawn="1"/>
          </p:nvSpPr>
          <p:spPr bwMode="auto">
            <a:xfrm>
              <a:off x="3085" y="1828"/>
              <a:ext cx="626" cy="17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60" y="30"/>
                </a:cxn>
                <a:cxn ang="0">
                  <a:pos x="134" y="66"/>
                </a:cxn>
                <a:cxn ang="0">
                  <a:pos x="201" y="90"/>
                </a:cxn>
                <a:cxn ang="0">
                  <a:pos x="309" y="127"/>
                </a:cxn>
                <a:cxn ang="0">
                  <a:pos x="407" y="139"/>
                </a:cxn>
                <a:cxn ang="0">
                  <a:pos x="498" y="145"/>
                </a:cxn>
                <a:cxn ang="0">
                  <a:pos x="626" y="152"/>
                </a:cxn>
                <a:cxn ang="0">
                  <a:pos x="548" y="176"/>
                </a:cxn>
                <a:cxn ang="0">
                  <a:pos x="401" y="169"/>
                </a:cxn>
                <a:cxn ang="0">
                  <a:pos x="262" y="152"/>
                </a:cxn>
                <a:cxn ang="0">
                  <a:pos x="157" y="121"/>
                </a:cxn>
                <a:cxn ang="0">
                  <a:pos x="60" y="85"/>
                </a:cxn>
                <a:cxn ang="0">
                  <a:pos x="0" y="37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626" h="176">
                  <a:moveTo>
                    <a:pt x="18" y="0"/>
                  </a:moveTo>
                  <a:lnTo>
                    <a:pt x="60" y="30"/>
                  </a:lnTo>
                  <a:lnTo>
                    <a:pt x="134" y="66"/>
                  </a:lnTo>
                  <a:lnTo>
                    <a:pt x="201" y="90"/>
                  </a:lnTo>
                  <a:lnTo>
                    <a:pt x="309" y="127"/>
                  </a:lnTo>
                  <a:lnTo>
                    <a:pt x="407" y="139"/>
                  </a:lnTo>
                  <a:lnTo>
                    <a:pt x="498" y="145"/>
                  </a:lnTo>
                  <a:lnTo>
                    <a:pt x="626" y="152"/>
                  </a:lnTo>
                  <a:lnTo>
                    <a:pt x="548" y="176"/>
                  </a:lnTo>
                  <a:lnTo>
                    <a:pt x="401" y="169"/>
                  </a:lnTo>
                  <a:lnTo>
                    <a:pt x="262" y="152"/>
                  </a:lnTo>
                  <a:lnTo>
                    <a:pt x="157" y="121"/>
                  </a:lnTo>
                  <a:lnTo>
                    <a:pt x="60" y="85"/>
                  </a:lnTo>
                  <a:lnTo>
                    <a:pt x="0" y="37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85" name="Freeform 63"/>
            <p:cNvSpPr>
              <a:spLocks/>
            </p:cNvSpPr>
            <p:nvPr userDrawn="1"/>
          </p:nvSpPr>
          <p:spPr bwMode="auto">
            <a:xfrm>
              <a:off x="3153" y="1944"/>
              <a:ext cx="789" cy="218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02" y="97"/>
                </a:cxn>
                <a:cxn ang="0">
                  <a:pos x="218" y="163"/>
                </a:cxn>
                <a:cxn ang="0">
                  <a:pos x="351" y="207"/>
                </a:cxn>
                <a:cxn ang="0">
                  <a:pos x="461" y="218"/>
                </a:cxn>
                <a:cxn ang="0">
                  <a:pos x="577" y="207"/>
                </a:cxn>
                <a:cxn ang="0">
                  <a:pos x="679" y="199"/>
                </a:cxn>
                <a:cxn ang="0">
                  <a:pos x="741" y="175"/>
                </a:cxn>
                <a:cxn ang="0">
                  <a:pos x="789" y="120"/>
                </a:cxn>
                <a:cxn ang="0">
                  <a:pos x="729" y="126"/>
                </a:cxn>
                <a:cxn ang="0">
                  <a:pos x="589" y="144"/>
                </a:cxn>
                <a:cxn ang="0">
                  <a:pos x="437" y="144"/>
                </a:cxn>
                <a:cxn ang="0">
                  <a:pos x="322" y="120"/>
                </a:cxn>
                <a:cxn ang="0">
                  <a:pos x="194" y="66"/>
                </a:cxn>
                <a:cxn ang="0">
                  <a:pos x="89" y="29"/>
                </a:cxn>
                <a:cxn ang="0">
                  <a:pos x="24" y="0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789" h="218">
                  <a:moveTo>
                    <a:pt x="0" y="29"/>
                  </a:moveTo>
                  <a:lnTo>
                    <a:pt x="102" y="97"/>
                  </a:lnTo>
                  <a:lnTo>
                    <a:pt x="218" y="163"/>
                  </a:lnTo>
                  <a:lnTo>
                    <a:pt x="351" y="207"/>
                  </a:lnTo>
                  <a:lnTo>
                    <a:pt x="461" y="218"/>
                  </a:lnTo>
                  <a:lnTo>
                    <a:pt x="577" y="207"/>
                  </a:lnTo>
                  <a:lnTo>
                    <a:pt x="679" y="199"/>
                  </a:lnTo>
                  <a:lnTo>
                    <a:pt x="741" y="175"/>
                  </a:lnTo>
                  <a:lnTo>
                    <a:pt x="789" y="120"/>
                  </a:lnTo>
                  <a:lnTo>
                    <a:pt x="729" y="126"/>
                  </a:lnTo>
                  <a:lnTo>
                    <a:pt x="589" y="144"/>
                  </a:lnTo>
                  <a:lnTo>
                    <a:pt x="437" y="144"/>
                  </a:lnTo>
                  <a:lnTo>
                    <a:pt x="322" y="120"/>
                  </a:lnTo>
                  <a:lnTo>
                    <a:pt x="194" y="66"/>
                  </a:lnTo>
                  <a:lnTo>
                    <a:pt x="89" y="29"/>
                  </a:lnTo>
                  <a:lnTo>
                    <a:pt x="24" y="0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86" name="Freeform 64"/>
            <p:cNvSpPr>
              <a:spLocks/>
            </p:cNvSpPr>
            <p:nvPr userDrawn="1"/>
          </p:nvSpPr>
          <p:spPr bwMode="auto">
            <a:xfrm>
              <a:off x="3140" y="2376"/>
              <a:ext cx="936" cy="516"/>
            </a:xfrm>
            <a:custGeom>
              <a:avLst/>
              <a:gdLst/>
              <a:ahLst/>
              <a:cxnLst>
                <a:cxn ang="0">
                  <a:pos x="225" y="55"/>
                </a:cxn>
                <a:cxn ang="0">
                  <a:pos x="317" y="29"/>
                </a:cxn>
                <a:cxn ang="0">
                  <a:pos x="401" y="0"/>
                </a:cxn>
                <a:cxn ang="0">
                  <a:pos x="529" y="5"/>
                </a:cxn>
                <a:cxn ang="0">
                  <a:pos x="639" y="36"/>
                </a:cxn>
                <a:cxn ang="0">
                  <a:pos x="754" y="84"/>
                </a:cxn>
                <a:cxn ang="0">
                  <a:pos x="844" y="133"/>
                </a:cxn>
                <a:cxn ang="0">
                  <a:pos x="912" y="181"/>
                </a:cxn>
                <a:cxn ang="0">
                  <a:pos x="936" y="230"/>
                </a:cxn>
                <a:cxn ang="0">
                  <a:pos x="888" y="230"/>
                </a:cxn>
                <a:cxn ang="0">
                  <a:pos x="784" y="170"/>
                </a:cxn>
                <a:cxn ang="0">
                  <a:pos x="656" y="115"/>
                </a:cxn>
                <a:cxn ang="0">
                  <a:pos x="558" y="84"/>
                </a:cxn>
                <a:cxn ang="0">
                  <a:pos x="487" y="97"/>
                </a:cxn>
                <a:cxn ang="0">
                  <a:pos x="432" y="66"/>
                </a:cxn>
                <a:cxn ang="0">
                  <a:pos x="364" y="84"/>
                </a:cxn>
                <a:cxn ang="0">
                  <a:pos x="328" y="121"/>
                </a:cxn>
                <a:cxn ang="0">
                  <a:pos x="286" y="188"/>
                </a:cxn>
                <a:cxn ang="0">
                  <a:pos x="341" y="218"/>
                </a:cxn>
                <a:cxn ang="0">
                  <a:pos x="401" y="225"/>
                </a:cxn>
                <a:cxn ang="0">
                  <a:pos x="461" y="267"/>
                </a:cxn>
                <a:cxn ang="0">
                  <a:pos x="511" y="316"/>
                </a:cxn>
                <a:cxn ang="0">
                  <a:pos x="498" y="377"/>
                </a:cxn>
                <a:cxn ang="0">
                  <a:pos x="504" y="419"/>
                </a:cxn>
                <a:cxn ang="0">
                  <a:pos x="212" y="516"/>
                </a:cxn>
                <a:cxn ang="0">
                  <a:pos x="128" y="395"/>
                </a:cxn>
                <a:cxn ang="0">
                  <a:pos x="55" y="273"/>
                </a:cxn>
                <a:cxn ang="0">
                  <a:pos x="0" y="139"/>
                </a:cxn>
                <a:cxn ang="0">
                  <a:pos x="225" y="55"/>
                </a:cxn>
                <a:cxn ang="0">
                  <a:pos x="225" y="55"/>
                </a:cxn>
              </a:cxnLst>
              <a:rect l="0" t="0" r="r" b="b"/>
              <a:pathLst>
                <a:path w="936" h="516">
                  <a:moveTo>
                    <a:pt x="225" y="55"/>
                  </a:moveTo>
                  <a:lnTo>
                    <a:pt x="317" y="29"/>
                  </a:lnTo>
                  <a:lnTo>
                    <a:pt x="401" y="0"/>
                  </a:lnTo>
                  <a:lnTo>
                    <a:pt x="529" y="5"/>
                  </a:lnTo>
                  <a:lnTo>
                    <a:pt x="639" y="36"/>
                  </a:lnTo>
                  <a:lnTo>
                    <a:pt x="754" y="84"/>
                  </a:lnTo>
                  <a:lnTo>
                    <a:pt x="844" y="133"/>
                  </a:lnTo>
                  <a:lnTo>
                    <a:pt x="912" y="181"/>
                  </a:lnTo>
                  <a:lnTo>
                    <a:pt x="936" y="230"/>
                  </a:lnTo>
                  <a:lnTo>
                    <a:pt x="888" y="230"/>
                  </a:lnTo>
                  <a:lnTo>
                    <a:pt x="784" y="170"/>
                  </a:lnTo>
                  <a:lnTo>
                    <a:pt x="656" y="115"/>
                  </a:lnTo>
                  <a:lnTo>
                    <a:pt x="558" y="84"/>
                  </a:lnTo>
                  <a:lnTo>
                    <a:pt x="487" y="97"/>
                  </a:lnTo>
                  <a:lnTo>
                    <a:pt x="432" y="66"/>
                  </a:lnTo>
                  <a:lnTo>
                    <a:pt x="364" y="84"/>
                  </a:lnTo>
                  <a:lnTo>
                    <a:pt x="328" y="121"/>
                  </a:lnTo>
                  <a:lnTo>
                    <a:pt x="286" y="188"/>
                  </a:lnTo>
                  <a:lnTo>
                    <a:pt x="341" y="218"/>
                  </a:lnTo>
                  <a:lnTo>
                    <a:pt x="401" y="225"/>
                  </a:lnTo>
                  <a:lnTo>
                    <a:pt x="461" y="267"/>
                  </a:lnTo>
                  <a:lnTo>
                    <a:pt x="511" y="316"/>
                  </a:lnTo>
                  <a:lnTo>
                    <a:pt x="498" y="377"/>
                  </a:lnTo>
                  <a:lnTo>
                    <a:pt x="504" y="419"/>
                  </a:lnTo>
                  <a:lnTo>
                    <a:pt x="212" y="516"/>
                  </a:lnTo>
                  <a:lnTo>
                    <a:pt x="128" y="395"/>
                  </a:lnTo>
                  <a:lnTo>
                    <a:pt x="55" y="273"/>
                  </a:lnTo>
                  <a:lnTo>
                    <a:pt x="0" y="139"/>
                  </a:lnTo>
                  <a:lnTo>
                    <a:pt x="225" y="55"/>
                  </a:lnTo>
                  <a:lnTo>
                    <a:pt x="225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87" name="Freeform 65"/>
            <p:cNvSpPr>
              <a:spLocks/>
            </p:cNvSpPr>
            <p:nvPr userDrawn="1"/>
          </p:nvSpPr>
          <p:spPr bwMode="auto">
            <a:xfrm>
              <a:off x="3766" y="2101"/>
              <a:ext cx="207" cy="377"/>
            </a:xfrm>
            <a:custGeom>
              <a:avLst/>
              <a:gdLst/>
              <a:ahLst/>
              <a:cxnLst>
                <a:cxn ang="0">
                  <a:pos x="103" y="42"/>
                </a:cxn>
                <a:cxn ang="0">
                  <a:pos x="50" y="97"/>
                </a:cxn>
                <a:cxn ang="0">
                  <a:pos x="66" y="139"/>
                </a:cxn>
                <a:cxn ang="0">
                  <a:pos x="79" y="201"/>
                </a:cxn>
                <a:cxn ang="0">
                  <a:pos x="61" y="256"/>
                </a:cxn>
                <a:cxn ang="0">
                  <a:pos x="0" y="335"/>
                </a:cxn>
                <a:cxn ang="0">
                  <a:pos x="74" y="377"/>
                </a:cxn>
                <a:cxn ang="0">
                  <a:pos x="139" y="317"/>
                </a:cxn>
                <a:cxn ang="0">
                  <a:pos x="194" y="262"/>
                </a:cxn>
                <a:cxn ang="0">
                  <a:pos x="207" y="220"/>
                </a:cxn>
                <a:cxn ang="0">
                  <a:pos x="158" y="176"/>
                </a:cxn>
                <a:cxn ang="0">
                  <a:pos x="165" y="123"/>
                </a:cxn>
                <a:cxn ang="0">
                  <a:pos x="189" y="79"/>
                </a:cxn>
                <a:cxn ang="0">
                  <a:pos x="176" y="31"/>
                </a:cxn>
                <a:cxn ang="0">
                  <a:pos x="121" y="0"/>
                </a:cxn>
                <a:cxn ang="0">
                  <a:pos x="103" y="42"/>
                </a:cxn>
                <a:cxn ang="0">
                  <a:pos x="103" y="42"/>
                </a:cxn>
              </a:cxnLst>
              <a:rect l="0" t="0" r="r" b="b"/>
              <a:pathLst>
                <a:path w="207" h="377">
                  <a:moveTo>
                    <a:pt x="103" y="42"/>
                  </a:moveTo>
                  <a:lnTo>
                    <a:pt x="50" y="97"/>
                  </a:lnTo>
                  <a:lnTo>
                    <a:pt x="66" y="139"/>
                  </a:lnTo>
                  <a:lnTo>
                    <a:pt x="79" y="201"/>
                  </a:lnTo>
                  <a:lnTo>
                    <a:pt x="61" y="256"/>
                  </a:lnTo>
                  <a:lnTo>
                    <a:pt x="0" y="335"/>
                  </a:lnTo>
                  <a:lnTo>
                    <a:pt x="74" y="377"/>
                  </a:lnTo>
                  <a:lnTo>
                    <a:pt x="139" y="317"/>
                  </a:lnTo>
                  <a:lnTo>
                    <a:pt x="194" y="262"/>
                  </a:lnTo>
                  <a:lnTo>
                    <a:pt x="207" y="220"/>
                  </a:lnTo>
                  <a:lnTo>
                    <a:pt x="158" y="176"/>
                  </a:lnTo>
                  <a:lnTo>
                    <a:pt x="165" y="123"/>
                  </a:lnTo>
                  <a:lnTo>
                    <a:pt x="189" y="79"/>
                  </a:lnTo>
                  <a:lnTo>
                    <a:pt x="176" y="31"/>
                  </a:lnTo>
                  <a:lnTo>
                    <a:pt x="121" y="0"/>
                  </a:lnTo>
                  <a:lnTo>
                    <a:pt x="103" y="42"/>
                  </a:lnTo>
                  <a:lnTo>
                    <a:pt x="103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88" name="Freeform 66"/>
            <p:cNvSpPr>
              <a:spLocks/>
            </p:cNvSpPr>
            <p:nvPr userDrawn="1"/>
          </p:nvSpPr>
          <p:spPr bwMode="auto">
            <a:xfrm>
              <a:off x="2721" y="2727"/>
              <a:ext cx="534" cy="366"/>
            </a:xfrm>
            <a:custGeom>
              <a:avLst/>
              <a:gdLst/>
              <a:ahLst/>
              <a:cxnLst>
                <a:cxn ang="0">
                  <a:pos x="0" y="311"/>
                </a:cxn>
                <a:cxn ang="0">
                  <a:pos x="54" y="251"/>
                </a:cxn>
                <a:cxn ang="0">
                  <a:pos x="120" y="171"/>
                </a:cxn>
                <a:cxn ang="0">
                  <a:pos x="181" y="99"/>
                </a:cxn>
                <a:cxn ang="0">
                  <a:pos x="249" y="44"/>
                </a:cxn>
                <a:cxn ang="0">
                  <a:pos x="309" y="8"/>
                </a:cxn>
                <a:cxn ang="0">
                  <a:pos x="369" y="0"/>
                </a:cxn>
                <a:cxn ang="0">
                  <a:pos x="437" y="8"/>
                </a:cxn>
                <a:cxn ang="0">
                  <a:pos x="503" y="44"/>
                </a:cxn>
                <a:cxn ang="0">
                  <a:pos x="534" y="99"/>
                </a:cxn>
                <a:cxn ang="0">
                  <a:pos x="510" y="136"/>
                </a:cxn>
                <a:cxn ang="0">
                  <a:pos x="456" y="99"/>
                </a:cxn>
                <a:cxn ang="0">
                  <a:pos x="369" y="99"/>
                </a:cxn>
                <a:cxn ang="0">
                  <a:pos x="291" y="123"/>
                </a:cxn>
                <a:cxn ang="0">
                  <a:pos x="206" y="178"/>
                </a:cxn>
                <a:cxn ang="0">
                  <a:pos x="115" y="269"/>
                </a:cxn>
                <a:cxn ang="0">
                  <a:pos x="36" y="366"/>
                </a:cxn>
                <a:cxn ang="0">
                  <a:pos x="0" y="354"/>
                </a:cxn>
                <a:cxn ang="0">
                  <a:pos x="0" y="311"/>
                </a:cxn>
                <a:cxn ang="0">
                  <a:pos x="0" y="311"/>
                </a:cxn>
              </a:cxnLst>
              <a:rect l="0" t="0" r="r" b="b"/>
              <a:pathLst>
                <a:path w="534" h="366">
                  <a:moveTo>
                    <a:pt x="0" y="311"/>
                  </a:moveTo>
                  <a:lnTo>
                    <a:pt x="54" y="251"/>
                  </a:lnTo>
                  <a:lnTo>
                    <a:pt x="120" y="171"/>
                  </a:lnTo>
                  <a:lnTo>
                    <a:pt x="181" y="99"/>
                  </a:lnTo>
                  <a:lnTo>
                    <a:pt x="249" y="44"/>
                  </a:lnTo>
                  <a:lnTo>
                    <a:pt x="309" y="8"/>
                  </a:lnTo>
                  <a:lnTo>
                    <a:pt x="369" y="0"/>
                  </a:lnTo>
                  <a:lnTo>
                    <a:pt x="437" y="8"/>
                  </a:lnTo>
                  <a:lnTo>
                    <a:pt x="503" y="44"/>
                  </a:lnTo>
                  <a:lnTo>
                    <a:pt x="534" y="99"/>
                  </a:lnTo>
                  <a:lnTo>
                    <a:pt x="510" y="136"/>
                  </a:lnTo>
                  <a:lnTo>
                    <a:pt x="456" y="99"/>
                  </a:lnTo>
                  <a:lnTo>
                    <a:pt x="369" y="99"/>
                  </a:lnTo>
                  <a:lnTo>
                    <a:pt x="291" y="123"/>
                  </a:lnTo>
                  <a:lnTo>
                    <a:pt x="206" y="178"/>
                  </a:lnTo>
                  <a:lnTo>
                    <a:pt x="115" y="269"/>
                  </a:lnTo>
                  <a:lnTo>
                    <a:pt x="36" y="366"/>
                  </a:lnTo>
                  <a:lnTo>
                    <a:pt x="0" y="354"/>
                  </a:lnTo>
                  <a:lnTo>
                    <a:pt x="0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89" name="Freeform 67"/>
            <p:cNvSpPr>
              <a:spLocks/>
            </p:cNvSpPr>
            <p:nvPr userDrawn="1"/>
          </p:nvSpPr>
          <p:spPr bwMode="auto">
            <a:xfrm>
              <a:off x="2933" y="2881"/>
              <a:ext cx="238" cy="225"/>
            </a:xfrm>
            <a:custGeom>
              <a:avLst/>
              <a:gdLst/>
              <a:ahLst/>
              <a:cxnLst>
                <a:cxn ang="0">
                  <a:pos x="0" y="189"/>
                </a:cxn>
                <a:cxn ang="0">
                  <a:pos x="31" y="225"/>
                </a:cxn>
                <a:cxn ang="0">
                  <a:pos x="60" y="205"/>
                </a:cxn>
                <a:cxn ang="0">
                  <a:pos x="139" y="170"/>
                </a:cxn>
                <a:cxn ang="0">
                  <a:pos x="201" y="115"/>
                </a:cxn>
                <a:cxn ang="0">
                  <a:pos x="238" y="90"/>
                </a:cxn>
                <a:cxn ang="0">
                  <a:pos x="238" y="35"/>
                </a:cxn>
                <a:cxn ang="0">
                  <a:pos x="201" y="0"/>
                </a:cxn>
                <a:cxn ang="0">
                  <a:pos x="170" y="11"/>
                </a:cxn>
                <a:cxn ang="0">
                  <a:pos x="165" y="66"/>
                </a:cxn>
                <a:cxn ang="0">
                  <a:pos x="123" y="97"/>
                </a:cxn>
                <a:cxn ang="0">
                  <a:pos x="79" y="134"/>
                </a:cxn>
                <a:cxn ang="0">
                  <a:pos x="49" y="170"/>
                </a:cxn>
                <a:cxn ang="0">
                  <a:pos x="5" y="152"/>
                </a:cxn>
                <a:cxn ang="0">
                  <a:pos x="0" y="189"/>
                </a:cxn>
                <a:cxn ang="0">
                  <a:pos x="0" y="189"/>
                </a:cxn>
              </a:cxnLst>
              <a:rect l="0" t="0" r="r" b="b"/>
              <a:pathLst>
                <a:path w="238" h="225">
                  <a:moveTo>
                    <a:pt x="0" y="189"/>
                  </a:moveTo>
                  <a:lnTo>
                    <a:pt x="31" y="225"/>
                  </a:lnTo>
                  <a:lnTo>
                    <a:pt x="60" y="205"/>
                  </a:lnTo>
                  <a:lnTo>
                    <a:pt x="139" y="170"/>
                  </a:lnTo>
                  <a:lnTo>
                    <a:pt x="201" y="115"/>
                  </a:lnTo>
                  <a:lnTo>
                    <a:pt x="238" y="90"/>
                  </a:lnTo>
                  <a:lnTo>
                    <a:pt x="238" y="35"/>
                  </a:lnTo>
                  <a:lnTo>
                    <a:pt x="201" y="0"/>
                  </a:lnTo>
                  <a:lnTo>
                    <a:pt x="170" y="11"/>
                  </a:lnTo>
                  <a:lnTo>
                    <a:pt x="165" y="66"/>
                  </a:lnTo>
                  <a:lnTo>
                    <a:pt x="123" y="97"/>
                  </a:lnTo>
                  <a:lnTo>
                    <a:pt x="79" y="134"/>
                  </a:lnTo>
                  <a:lnTo>
                    <a:pt x="49" y="170"/>
                  </a:lnTo>
                  <a:lnTo>
                    <a:pt x="5" y="152"/>
                  </a:lnTo>
                  <a:lnTo>
                    <a:pt x="0" y="189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90" name="Freeform 68"/>
            <p:cNvSpPr>
              <a:spLocks/>
            </p:cNvSpPr>
            <p:nvPr userDrawn="1"/>
          </p:nvSpPr>
          <p:spPr bwMode="auto">
            <a:xfrm>
              <a:off x="1911" y="2916"/>
              <a:ext cx="487" cy="128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5" y="7"/>
                </a:cxn>
                <a:cxn ang="0">
                  <a:pos x="165" y="0"/>
                </a:cxn>
                <a:cxn ang="0">
                  <a:pos x="262" y="13"/>
                </a:cxn>
                <a:cxn ang="0">
                  <a:pos x="366" y="31"/>
                </a:cxn>
                <a:cxn ang="0">
                  <a:pos x="432" y="62"/>
                </a:cxn>
                <a:cxn ang="0">
                  <a:pos x="469" y="86"/>
                </a:cxn>
                <a:cxn ang="0">
                  <a:pos x="487" y="122"/>
                </a:cxn>
                <a:cxn ang="0">
                  <a:pos x="438" y="128"/>
                </a:cxn>
                <a:cxn ang="0">
                  <a:pos x="341" y="91"/>
                </a:cxn>
                <a:cxn ang="0">
                  <a:pos x="238" y="86"/>
                </a:cxn>
                <a:cxn ang="0">
                  <a:pos x="147" y="73"/>
                </a:cxn>
                <a:cxn ang="0">
                  <a:pos x="73" y="80"/>
                </a:cxn>
                <a:cxn ang="0">
                  <a:pos x="13" y="73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487" h="128">
                  <a:moveTo>
                    <a:pt x="0" y="18"/>
                  </a:moveTo>
                  <a:lnTo>
                    <a:pt x="55" y="7"/>
                  </a:lnTo>
                  <a:lnTo>
                    <a:pt x="165" y="0"/>
                  </a:lnTo>
                  <a:lnTo>
                    <a:pt x="262" y="13"/>
                  </a:lnTo>
                  <a:lnTo>
                    <a:pt x="366" y="31"/>
                  </a:lnTo>
                  <a:lnTo>
                    <a:pt x="432" y="62"/>
                  </a:lnTo>
                  <a:lnTo>
                    <a:pt x="469" y="86"/>
                  </a:lnTo>
                  <a:lnTo>
                    <a:pt x="487" y="122"/>
                  </a:lnTo>
                  <a:lnTo>
                    <a:pt x="438" y="128"/>
                  </a:lnTo>
                  <a:lnTo>
                    <a:pt x="341" y="91"/>
                  </a:lnTo>
                  <a:lnTo>
                    <a:pt x="238" y="86"/>
                  </a:lnTo>
                  <a:lnTo>
                    <a:pt x="147" y="73"/>
                  </a:lnTo>
                  <a:lnTo>
                    <a:pt x="73" y="80"/>
                  </a:lnTo>
                  <a:lnTo>
                    <a:pt x="13" y="73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91" name="Freeform 69"/>
            <p:cNvSpPr>
              <a:spLocks/>
            </p:cNvSpPr>
            <p:nvPr userDrawn="1"/>
          </p:nvSpPr>
          <p:spPr bwMode="auto">
            <a:xfrm>
              <a:off x="1292" y="3222"/>
              <a:ext cx="231" cy="236"/>
            </a:xfrm>
            <a:custGeom>
              <a:avLst/>
              <a:gdLst/>
              <a:ahLst/>
              <a:cxnLst>
                <a:cxn ang="0">
                  <a:pos x="225" y="23"/>
                </a:cxn>
                <a:cxn ang="0">
                  <a:pos x="139" y="0"/>
                </a:cxn>
                <a:cxn ang="0">
                  <a:pos x="103" y="5"/>
                </a:cxn>
                <a:cxn ang="0">
                  <a:pos x="103" y="84"/>
                </a:cxn>
                <a:cxn ang="0">
                  <a:pos x="29" y="89"/>
                </a:cxn>
                <a:cxn ang="0">
                  <a:pos x="0" y="120"/>
                </a:cxn>
                <a:cxn ang="0">
                  <a:pos x="48" y="194"/>
                </a:cxn>
                <a:cxn ang="0">
                  <a:pos x="29" y="217"/>
                </a:cxn>
                <a:cxn ang="0">
                  <a:pos x="60" y="236"/>
                </a:cxn>
                <a:cxn ang="0">
                  <a:pos x="108" y="236"/>
                </a:cxn>
                <a:cxn ang="0">
                  <a:pos x="139" y="206"/>
                </a:cxn>
                <a:cxn ang="0">
                  <a:pos x="84" y="146"/>
                </a:cxn>
                <a:cxn ang="0">
                  <a:pos x="145" y="146"/>
                </a:cxn>
                <a:cxn ang="0">
                  <a:pos x="189" y="133"/>
                </a:cxn>
                <a:cxn ang="0">
                  <a:pos x="181" y="97"/>
                </a:cxn>
                <a:cxn ang="0">
                  <a:pos x="231" y="73"/>
                </a:cxn>
                <a:cxn ang="0">
                  <a:pos x="225" y="23"/>
                </a:cxn>
                <a:cxn ang="0">
                  <a:pos x="225" y="23"/>
                </a:cxn>
              </a:cxnLst>
              <a:rect l="0" t="0" r="r" b="b"/>
              <a:pathLst>
                <a:path w="231" h="236">
                  <a:moveTo>
                    <a:pt x="225" y="23"/>
                  </a:moveTo>
                  <a:lnTo>
                    <a:pt x="139" y="0"/>
                  </a:lnTo>
                  <a:lnTo>
                    <a:pt x="103" y="5"/>
                  </a:lnTo>
                  <a:lnTo>
                    <a:pt x="103" y="84"/>
                  </a:lnTo>
                  <a:lnTo>
                    <a:pt x="29" y="89"/>
                  </a:lnTo>
                  <a:lnTo>
                    <a:pt x="0" y="120"/>
                  </a:lnTo>
                  <a:lnTo>
                    <a:pt x="48" y="194"/>
                  </a:lnTo>
                  <a:lnTo>
                    <a:pt x="29" y="217"/>
                  </a:lnTo>
                  <a:lnTo>
                    <a:pt x="60" y="236"/>
                  </a:lnTo>
                  <a:lnTo>
                    <a:pt x="108" y="236"/>
                  </a:lnTo>
                  <a:lnTo>
                    <a:pt x="139" y="206"/>
                  </a:lnTo>
                  <a:lnTo>
                    <a:pt x="84" y="146"/>
                  </a:lnTo>
                  <a:lnTo>
                    <a:pt x="145" y="146"/>
                  </a:lnTo>
                  <a:lnTo>
                    <a:pt x="189" y="133"/>
                  </a:lnTo>
                  <a:lnTo>
                    <a:pt x="181" y="97"/>
                  </a:lnTo>
                  <a:lnTo>
                    <a:pt x="231" y="73"/>
                  </a:lnTo>
                  <a:lnTo>
                    <a:pt x="225" y="23"/>
                  </a:lnTo>
                  <a:lnTo>
                    <a:pt x="225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92" name="Freeform 70"/>
            <p:cNvSpPr>
              <a:spLocks/>
            </p:cNvSpPr>
            <p:nvPr userDrawn="1"/>
          </p:nvSpPr>
          <p:spPr bwMode="auto">
            <a:xfrm>
              <a:off x="1662" y="3240"/>
              <a:ext cx="104" cy="10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7" y="79"/>
                </a:cxn>
                <a:cxn ang="0">
                  <a:pos x="68" y="108"/>
                </a:cxn>
                <a:cxn ang="0">
                  <a:pos x="104" y="97"/>
                </a:cxn>
                <a:cxn ang="0">
                  <a:pos x="92" y="36"/>
                </a:cxn>
                <a:cxn ang="0">
                  <a:pos x="55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04" h="108">
                  <a:moveTo>
                    <a:pt x="0" y="24"/>
                  </a:moveTo>
                  <a:lnTo>
                    <a:pt x="37" y="79"/>
                  </a:lnTo>
                  <a:lnTo>
                    <a:pt x="68" y="108"/>
                  </a:lnTo>
                  <a:lnTo>
                    <a:pt x="104" y="97"/>
                  </a:lnTo>
                  <a:lnTo>
                    <a:pt x="92" y="36"/>
                  </a:lnTo>
                  <a:lnTo>
                    <a:pt x="55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93" name="Freeform 71"/>
            <p:cNvSpPr>
              <a:spLocks/>
            </p:cNvSpPr>
            <p:nvPr userDrawn="1"/>
          </p:nvSpPr>
          <p:spPr bwMode="auto">
            <a:xfrm>
              <a:off x="1766" y="3209"/>
              <a:ext cx="66" cy="11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42" y="0"/>
                </a:cxn>
                <a:cxn ang="0">
                  <a:pos x="66" y="42"/>
                </a:cxn>
                <a:cxn ang="0">
                  <a:pos x="66" y="86"/>
                </a:cxn>
                <a:cxn ang="0">
                  <a:pos x="37" y="110"/>
                </a:cxn>
                <a:cxn ang="0">
                  <a:pos x="19" y="6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66" h="110">
                  <a:moveTo>
                    <a:pt x="0" y="5"/>
                  </a:moveTo>
                  <a:lnTo>
                    <a:pt x="42" y="0"/>
                  </a:lnTo>
                  <a:lnTo>
                    <a:pt x="66" y="42"/>
                  </a:lnTo>
                  <a:lnTo>
                    <a:pt x="66" y="86"/>
                  </a:lnTo>
                  <a:lnTo>
                    <a:pt x="37" y="110"/>
                  </a:lnTo>
                  <a:lnTo>
                    <a:pt x="19" y="6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94" name="Freeform 72"/>
            <p:cNvSpPr>
              <a:spLocks/>
            </p:cNvSpPr>
            <p:nvPr userDrawn="1"/>
          </p:nvSpPr>
          <p:spPr bwMode="auto">
            <a:xfrm>
              <a:off x="1462" y="3604"/>
              <a:ext cx="103" cy="1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61"/>
                </a:cxn>
                <a:cxn ang="0">
                  <a:pos x="48" y="86"/>
                </a:cxn>
                <a:cxn ang="0">
                  <a:pos x="103" y="110"/>
                </a:cxn>
                <a:cxn ang="0">
                  <a:pos x="85" y="50"/>
                </a:cxn>
                <a:cxn ang="0">
                  <a:pos x="4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3" h="110">
                  <a:moveTo>
                    <a:pt x="0" y="0"/>
                  </a:moveTo>
                  <a:lnTo>
                    <a:pt x="11" y="61"/>
                  </a:lnTo>
                  <a:lnTo>
                    <a:pt x="48" y="86"/>
                  </a:lnTo>
                  <a:lnTo>
                    <a:pt x="103" y="110"/>
                  </a:lnTo>
                  <a:lnTo>
                    <a:pt x="85" y="50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95" name="Freeform 73"/>
            <p:cNvSpPr>
              <a:spLocks/>
            </p:cNvSpPr>
            <p:nvPr userDrawn="1"/>
          </p:nvSpPr>
          <p:spPr bwMode="auto">
            <a:xfrm>
              <a:off x="1578" y="3573"/>
              <a:ext cx="78" cy="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"/>
                </a:cxn>
                <a:cxn ang="0">
                  <a:pos x="42" y="86"/>
                </a:cxn>
                <a:cxn ang="0">
                  <a:pos x="78" y="62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8" h="86">
                  <a:moveTo>
                    <a:pt x="0" y="0"/>
                  </a:moveTo>
                  <a:lnTo>
                    <a:pt x="0" y="49"/>
                  </a:lnTo>
                  <a:lnTo>
                    <a:pt x="42" y="86"/>
                  </a:lnTo>
                  <a:lnTo>
                    <a:pt x="78" y="6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96" name="Freeform 74"/>
            <p:cNvSpPr>
              <a:spLocks/>
            </p:cNvSpPr>
            <p:nvPr userDrawn="1"/>
          </p:nvSpPr>
          <p:spPr bwMode="auto">
            <a:xfrm>
              <a:off x="2155" y="3342"/>
              <a:ext cx="67" cy="7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74"/>
                </a:cxn>
                <a:cxn ang="0">
                  <a:pos x="49" y="79"/>
                </a:cxn>
                <a:cxn ang="0">
                  <a:pos x="67" y="37"/>
                </a:cxn>
                <a:cxn ang="0">
                  <a:pos x="36" y="0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67" h="79">
                  <a:moveTo>
                    <a:pt x="0" y="19"/>
                  </a:moveTo>
                  <a:lnTo>
                    <a:pt x="7" y="74"/>
                  </a:lnTo>
                  <a:lnTo>
                    <a:pt x="49" y="79"/>
                  </a:lnTo>
                  <a:lnTo>
                    <a:pt x="67" y="37"/>
                  </a:lnTo>
                  <a:lnTo>
                    <a:pt x="36" y="0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97" name="Freeform 75"/>
            <p:cNvSpPr>
              <a:spLocks/>
            </p:cNvSpPr>
            <p:nvPr userDrawn="1"/>
          </p:nvSpPr>
          <p:spPr bwMode="auto">
            <a:xfrm>
              <a:off x="2404" y="2965"/>
              <a:ext cx="104" cy="147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25" y="55"/>
                </a:cxn>
                <a:cxn ang="0">
                  <a:pos x="0" y="110"/>
                </a:cxn>
                <a:cxn ang="0">
                  <a:pos x="31" y="147"/>
                </a:cxn>
                <a:cxn ang="0">
                  <a:pos x="62" y="128"/>
                </a:cxn>
                <a:cxn ang="0">
                  <a:pos x="104" y="68"/>
                </a:cxn>
                <a:cxn ang="0">
                  <a:pos x="104" y="24"/>
                </a:cxn>
                <a:cxn ang="0">
                  <a:pos x="62" y="0"/>
                </a:cxn>
                <a:cxn ang="0">
                  <a:pos x="62" y="0"/>
                </a:cxn>
              </a:cxnLst>
              <a:rect l="0" t="0" r="r" b="b"/>
              <a:pathLst>
                <a:path w="104" h="147">
                  <a:moveTo>
                    <a:pt x="62" y="0"/>
                  </a:moveTo>
                  <a:lnTo>
                    <a:pt x="25" y="55"/>
                  </a:lnTo>
                  <a:lnTo>
                    <a:pt x="0" y="110"/>
                  </a:lnTo>
                  <a:lnTo>
                    <a:pt x="31" y="147"/>
                  </a:lnTo>
                  <a:lnTo>
                    <a:pt x="62" y="128"/>
                  </a:lnTo>
                  <a:lnTo>
                    <a:pt x="104" y="68"/>
                  </a:lnTo>
                  <a:lnTo>
                    <a:pt x="104" y="24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98" name="Freeform 76"/>
            <p:cNvSpPr>
              <a:spLocks/>
            </p:cNvSpPr>
            <p:nvPr userDrawn="1"/>
          </p:nvSpPr>
          <p:spPr bwMode="auto">
            <a:xfrm>
              <a:off x="2574" y="3106"/>
              <a:ext cx="207" cy="145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04" y="42"/>
                </a:cxn>
                <a:cxn ang="0">
                  <a:pos x="158" y="61"/>
                </a:cxn>
                <a:cxn ang="0">
                  <a:pos x="207" y="108"/>
                </a:cxn>
                <a:cxn ang="0">
                  <a:pos x="183" y="145"/>
                </a:cxn>
                <a:cxn ang="0">
                  <a:pos x="104" y="108"/>
                </a:cxn>
                <a:cxn ang="0">
                  <a:pos x="44" y="72"/>
                </a:cxn>
                <a:cxn ang="0">
                  <a:pos x="0" y="37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207" h="145">
                  <a:moveTo>
                    <a:pt x="37" y="0"/>
                  </a:moveTo>
                  <a:lnTo>
                    <a:pt x="104" y="42"/>
                  </a:lnTo>
                  <a:lnTo>
                    <a:pt x="158" y="61"/>
                  </a:lnTo>
                  <a:lnTo>
                    <a:pt x="207" y="108"/>
                  </a:lnTo>
                  <a:lnTo>
                    <a:pt x="183" y="145"/>
                  </a:lnTo>
                  <a:lnTo>
                    <a:pt x="104" y="108"/>
                  </a:lnTo>
                  <a:lnTo>
                    <a:pt x="44" y="72"/>
                  </a:lnTo>
                  <a:lnTo>
                    <a:pt x="0" y="37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99" name="Freeform 77"/>
            <p:cNvSpPr>
              <a:spLocks/>
            </p:cNvSpPr>
            <p:nvPr userDrawn="1"/>
          </p:nvSpPr>
          <p:spPr bwMode="auto">
            <a:xfrm>
              <a:off x="2482" y="3033"/>
              <a:ext cx="99" cy="110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26" y="48"/>
                </a:cxn>
                <a:cxn ang="0">
                  <a:pos x="0" y="84"/>
                </a:cxn>
                <a:cxn ang="0">
                  <a:pos x="44" y="110"/>
                </a:cxn>
                <a:cxn ang="0">
                  <a:pos x="68" y="73"/>
                </a:cxn>
                <a:cxn ang="0">
                  <a:pos x="99" y="24"/>
                </a:cxn>
                <a:cxn ang="0">
                  <a:pos x="50" y="0"/>
                </a:cxn>
                <a:cxn ang="0">
                  <a:pos x="50" y="0"/>
                </a:cxn>
              </a:cxnLst>
              <a:rect l="0" t="0" r="r" b="b"/>
              <a:pathLst>
                <a:path w="99" h="110">
                  <a:moveTo>
                    <a:pt x="50" y="0"/>
                  </a:moveTo>
                  <a:lnTo>
                    <a:pt x="26" y="48"/>
                  </a:lnTo>
                  <a:lnTo>
                    <a:pt x="0" y="84"/>
                  </a:lnTo>
                  <a:lnTo>
                    <a:pt x="44" y="110"/>
                  </a:lnTo>
                  <a:lnTo>
                    <a:pt x="68" y="73"/>
                  </a:lnTo>
                  <a:lnTo>
                    <a:pt x="99" y="24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0" name="Freeform 78"/>
            <p:cNvSpPr>
              <a:spLocks/>
            </p:cNvSpPr>
            <p:nvPr userDrawn="1"/>
          </p:nvSpPr>
          <p:spPr bwMode="auto">
            <a:xfrm>
              <a:off x="2920" y="3038"/>
              <a:ext cx="445" cy="310"/>
            </a:xfrm>
            <a:custGeom>
              <a:avLst/>
              <a:gdLst/>
              <a:ahLst/>
              <a:cxnLst>
                <a:cxn ang="0">
                  <a:pos x="110" y="231"/>
                </a:cxn>
                <a:cxn ang="0">
                  <a:pos x="183" y="213"/>
                </a:cxn>
                <a:cxn ang="0">
                  <a:pos x="251" y="195"/>
                </a:cxn>
                <a:cxn ang="0">
                  <a:pos x="311" y="152"/>
                </a:cxn>
                <a:cxn ang="0">
                  <a:pos x="341" y="79"/>
                </a:cxn>
                <a:cxn ang="0">
                  <a:pos x="335" y="13"/>
                </a:cxn>
                <a:cxn ang="0">
                  <a:pos x="409" y="0"/>
                </a:cxn>
                <a:cxn ang="0">
                  <a:pos x="445" y="43"/>
                </a:cxn>
                <a:cxn ang="0">
                  <a:pos x="432" y="121"/>
                </a:cxn>
                <a:cxn ang="0">
                  <a:pos x="414" y="202"/>
                </a:cxn>
                <a:cxn ang="0">
                  <a:pos x="372" y="262"/>
                </a:cxn>
                <a:cxn ang="0">
                  <a:pos x="304" y="299"/>
                </a:cxn>
                <a:cxn ang="0">
                  <a:pos x="220" y="310"/>
                </a:cxn>
                <a:cxn ang="0">
                  <a:pos x="152" y="299"/>
                </a:cxn>
                <a:cxn ang="0">
                  <a:pos x="110" y="286"/>
                </a:cxn>
                <a:cxn ang="0">
                  <a:pos x="37" y="286"/>
                </a:cxn>
                <a:cxn ang="0">
                  <a:pos x="0" y="249"/>
                </a:cxn>
                <a:cxn ang="0">
                  <a:pos x="110" y="231"/>
                </a:cxn>
                <a:cxn ang="0">
                  <a:pos x="110" y="231"/>
                </a:cxn>
              </a:cxnLst>
              <a:rect l="0" t="0" r="r" b="b"/>
              <a:pathLst>
                <a:path w="445" h="310">
                  <a:moveTo>
                    <a:pt x="110" y="231"/>
                  </a:moveTo>
                  <a:lnTo>
                    <a:pt x="183" y="213"/>
                  </a:lnTo>
                  <a:lnTo>
                    <a:pt x="251" y="195"/>
                  </a:lnTo>
                  <a:lnTo>
                    <a:pt x="311" y="152"/>
                  </a:lnTo>
                  <a:lnTo>
                    <a:pt x="341" y="79"/>
                  </a:lnTo>
                  <a:lnTo>
                    <a:pt x="335" y="13"/>
                  </a:lnTo>
                  <a:lnTo>
                    <a:pt x="409" y="0"/>
                  </a:lnTo>
                  <a:lnTo>
                    <a:pt x="445" y="43"/>
                  </a:lnTo>
                  <a:lnTo>
                    <a:pt x="432" y="121"/>
                  </a:lnTo>
                  <a:lnTo>
                    <a:pt x="414" y="202"/>
                  </a:lnTo>
                  <a:lnTo>
                    <a:pt x="372" y="262"/>
                  </a:lnTo>
                  <a:lnTo>
                    <a:pt x="304" y="299"/>
                  </a:lnTo>
                  <a:lnTo>
                    <a:pt x="220" y="310"/>
                  </a:lnTo>
                  <a:lnTo>
                    <a:pt x="152" y="299"/>
                  </a:lnTo>
                  <a:lnTo>
                    <a:pt x="110" y="286"/>
                  </a:lnTo>
                  <a:lnTo>
                    <a:pt x="37" y="286"/>
                  </a:lnTo>
                  <a:lnTo>
                    <a:pt x="0" y="249"/>
                  </a:lnTo>
                  <a:lnTo>
                    <a:pt x="110" y="231"/>
                  </a:lnTo>
                  <a:lnTo>
                    <a:pt x="110" y="2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1" name="Freeform 79"/>
            <p:cNvSpPr>
              <a:spLocks/>
            </p:cNvSpPr>
            <p:nvPr userDrawn="1"/>
          </p:nvSpPr>
          <p:spPr bwMode="auto">
            <a:xfrm>
              <a:off x="3620" y="2491"/>
              <a:ext cx="141" cy="103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49" y="48"/>
                </a:cxn>
                <a:cxn ang="0">
                  <a:pos x="91" y="97"/>
                </a:cxn>
                <a:cxn ang="0">
                  <a:pos x="141" y="103"/>
                </a:cxn>
                <a:cxn ang="0">
                  <a:pos x="122" y="55"/>
                </a:cxn>
                <a:cxn ang="0">
                  <a:pos x="73" y="24"/>
                </a:cxn>
                <a:cxn ang="0">
                  <a:pos x="36" y="0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141" h="103">
                  <a:moveTo>
                    <a:pt x="0" y="29"/>
                  </a:moveTo>
                  <a:lnTo>
                    <a:pt x="49" y="48"/>
                  </a:lnTo>
                  <a:lnTo>
                    <a:pt x="91" y="97"/>
                  </a:lnTo>
                  <a:lnTo>
                    <a:pt x="141" y="103"/>
                  </a:lnTo>
                  <a:lnTo>
                    <a:pt x="122" y="55"/>
                  </a:lnTo>
                  <a:lnTo>
                    <a:pt x="73" y="24"/>
                  </a:lnTo>
                  <a:lnTo>
                    <a:pt x="36" y="0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2" name="Freeform 80"/>
            <p:cNvSpPr>
              <a:spLocks/>
            </p:cNvSpPr>
            <p:nvPr userDrawn="1"/>
          </p:nvSpPr>
          <p:spPr bwMode="auto">
            <a:xfrm>
              <a:off x="3735" y="2989"/>
              <a:ext cx="152" cy="262"/>
            </a:xfrm>
            <a:custGeom>
              <a:avLst/>
              <a:gdLst/>
              <a:ahLst/>
              <a:cxnLst>
                <a:cxn ang="0">
                  <a:pos x="81" y="7"/>
                </a:cxn>
                <a:cxn ang="0">
                  <a:pos x="81" y="68"/>
                </a:cxn>
                <a:cxn ang="0">
                  <a:pos x="61" y="92"/>
                </a:cxn>
                <a:cxn ang="0">
                  <a:pos x="50" y="128"/>
                </a:cxn>
                <a:cxn ang="0">
                  <a:pos x="44" y="183"/>
                </a:cxn>
                <a:cxn ang="0">
                  <a:pos x="0" y="220"/>
                </a:cxn>
                <a:cxn ang="0">
                  <a:pos x="7" y="262"/>
                </a:cxn>
                <a:cxn ang="0">
                  <a:pos x="37" y="238"/>
                </a:cxn>
                <a:cxn ang="0">
                  <a:pos x="92" y="201"/>
                </a:cxn>
                <a:cxn ang="0">
                  <a:pos x="97" y="141"/>
                </a:cxn>
                <a:cxn ang="0">
                  <a:pos x="134" y="117"/>
                </a:cxn>
                <a:cxn ang="0">
                  <a:pos x="141" y="68"/>
                </a:cxn>
                <a:cxn ang="0">
                  <a:pos x="152" y="26"/>
                </a:cxn>
                <a:cxn ang="0">
                  <a:pos x="123" y="0"/>
                </a:cxn>
                <a:cxn ang="0">
                  <a:pos x="81" y="7"/>
                </a:cxn>
                <a:cxn ang="0">
                  <a:pos x="81" y="7"/>
                </a:cxn>
              </a:cxnLst>
              <a:rect l="0" t="0" r="r" b="b"/>
              <a:pathLst>
                <a:path w="152" h="262">
                  <a:moveTo>
                    <a:pt x="81" y="7"/>
                  </a:moveTo>
                  <a:lnTo>
                    <a:pt x="81" y="68"/>
                  </a:lnTo>
                  <a:lnTo>
                    <a:pt x="61" y="92"/>
                  </a:lnTo>
                  <a:lnTo>
                    <a:pt x="50" y="128"/>
                  </a:lnTo>
                  <a:lnTo>
                    <a:pt x="44" y="183"/>
                  </a:lnTo>
                  <a:lnTo>
                    <a:pt x="0" y="220"/>
                  </a:lnTo>
                  <a:lnTo>
                    <a:pt x="7" y="262"/>
                  </a:lnTo>
                  <a:lnTo>
                    <a:pt x="37" y="238"/>
                  </a:lnTo>
                  <a:lnTo>
                    <a:pt x="92" y="201"/>
                  </a:lnTo>
                  <a:lnTo>
                    <a:pt x="97" y="141"/>
                  </a:lnTo>
                  <a:lnTo>
                    <a:pt x="134" y="117"/>
                  </a:lnTo>
                  <a:lnTo>
                    <a:pt x="141" y="68"/>
                  </a:lnTo>
                  <a:lnTo>
                    <a:pt x="152" y="26"/>
                  </a:lnTo>
                  <a:lnTo>
                    <a:pt x="123" y="0"/>
                  </a:lnTo>
                  <a:lnTo>
                    <a:pt x="81" y="7"/>
                  </a:lnTo>
                  <a:lnTo>
                    <a:pt x="81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3" name="Freeform 81"/>
            <p:cNvSpPr>
              <a:spLocks/>
            </p:cNvSpPr>
            <p:nvPr userDrawn="1"/>
          </p:nvSpPr>
          <p:spPr bwMode="auto">
            <a:xfrm>
              <a:off x="3693" y="3287"/>
              <a:ext cx="5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  <a:cxn ang="0">
                  <a:pos x="49" y="37"/>
                </a:cxn>
                <a:cxn ang="0">
                  <a:pos x="5" y="3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" h="37">
                  <a:moveTo>
                    <a:pt x="0" y="0"/>
                  </a:moveTo>
                  <a:lnTo>
                    <a:pt x="55" y="0"/>
                  </a:lnTo>
                  <a:lnTo>
                    <a:pt x="49" y="37"/>
                  </a:lnTo>
                  <a:lnTo>
                    <a:pt x="5" y="3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4" name="Freeform 82"/>
            <p:cNvSpPr>
              <a:spLocks/>
            </p:cNvSpPr>
            <p:nvPr userDrawn="1"/>
          </p:nvSpPr>
          <p:spPr bwMode="auto">
            <a:xfrm>
              <a:off x="3942" y="3233"/>
              <a:ext cx="42" cy="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" y="12"/>
                </a:cxn>
                <a:cxn ang="0">
                  <a:pos x="42" y="67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2" h="67">
                  <a:moveTo>
                    <a:pt x="0" y="0"/>
                  </a:moveTo>
                  <a:lnTo>
                    <a:pt x="42" y="12"/>
                  </a:lnTo>
                  <a:lnTo>
                    <a:pt x="42" y="67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5" name="Freeform 83"/>
            <p:cNvSpPr>
              <a:spLocks/>
            </p:cNvSpPr>
            <p:nvPr userDrawn="1"/>
          </p:nvSpPr>
          <p:spPr bwMode="auto">
            <a:xfrm>
              <a:off x="4228" y="3033"/>
              <a:ext cx="68" cy="9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60"/>
                </a:cxn>
                <a:cxn ang="0">
                  <a:pos x="31" y="97"/>
                </a:cxn>
                <a:cxn ang="0">
                  <a:pos x="68" y="90"/>
                </a:cxn>
                <a:cxn ang="0">
                  <a:pos x="60" y="18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68" h="97">
                  <a:moveTo>
                    <a:pt x="18" y="0"/>
                  </a:moveTo>
                  <a:lnTo>
                    <a:pt x="0" y="60"/>
                  </a:lnTo>
                  <a:lnTo>
                    <a:pt x="31" y="97"/>
                  </a:lnTo>
                  <a:lnTo>
                    <a:pt x="68" y="90"/>
                  </a:lnTo>
                  <a:lnTo>
                    <a:pt x="60" y="18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6" name="Freeform 84"/>
            <p:cNvSpPr>
              <a:spLocks/>
            </p:cNvSpPr>
            <p:nvPr userDrawn="1"/>
          </p:nvSpPr>
          <p:spPr bwMode="auto">
            <a:xfrm>
              <a:off x="4332" y="3057"/>
              <a:ext cx="72" cy="9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66" y="29"/>
                </a:cxn>
                <a:cxn ang="0">
                  <a:pos x="72" y="79"/>
                </a:cxn>
                <a:cxn ang="0">
                  <a:pos x="29" y="97"/>
                </a:cxn>
                <a:cxn ang="0">
                  <a:pos x="0" y="49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72" h="97">
                  <a:moveTo>
                    <a:pt x="18" y="0"/>
                  </a:moveTo>
                  <a:lnTo>
                    <a:pt x="66" y="29"/>
                  </a:lnTo>
                  <a:lnTo>
                    <a:pt x="72" y="79"/>
                  </a:lnTo>
                  <a:lnTo>
                    <a:pt x="29" y="97"/>
                  </a:lnTo>
                  <a:lnTo>
                    <a:pt x="0" y="49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7" name="Freeform 85"/>
            <p:cNvSpPr>
              <a:spLocks/>
            </p:cNvSpPr>
            <p:nvPr userDrawn="1"/>
          </p:nvSpPr>
          <p:spPr bwMode="auto">
            <a:xfrm>
              <a:off x="4532" y="3178"/>
              <a:ext cx="79" cy="6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79" y="25"/>
                </a:cxn>
                <a:cxn ang="0">
                  <a:pos x="60" y="67"/>
                </a:cxn>
                <a:cxn ang="0">
                  <a:pos x="25" y="67"/>
                </a:cxn>
                <a:cxn ang="0">
                  <a:pos x="0" y="31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79" h="67">
                  <a:moveTo>
                    <a:pt x="18" y="0"/>
                  </a:moveTo>
                  <a:lnTo>
                    <a:pt x="79" y="25"/>
                  </a:lnTo>
                  <a:lnTo>
                    <a:pt x="60" y="67"/>
                  </a:lnTo>
                  <a:lnTo>
                    <a:pt x="25" y="67"/>
                  </a:lnTo>
                  <a:lnTo>
                    <a:pt x="0" y="31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8" name="Freeform 86"/>
            <p:cNvSpPr>
              <a:spLocks/>
            </p:cNvSpPr>
            <p:nvPr userDrawn="1"/>
          </p:nvSpPr>
          <p:spPr bwMode="auto">
            <a:xfrm>
              <a:off x="3352" y="2978"/>
              <a:ext cx="299" cy="480"/>
            </a:xfrm>
            <a:custGeom>
              <a:avLst/>
              <a:gdLst/>
              <a:ahLst/>
              <a:cxnLst>
                <a:cxn ang="0">
                  <a:pos x="105" y="48"/>
                </a:cxn>
                <a:cxn ang="0">
                  <a:pos x="176" y="194"/>
                </a:cxn>
                <a:cxn ang="0">
                  <a:pos x="129" y="273"/>
                </a:cxn>
                <a:cxn ang="0">
                  <a:pos x="68" y="346"/>
                </a:cxn>
                <a:cxn ang="0">
                  <a:pos x="24" y="401"/>
                </a:cxn>
                <a:cxn ang="0">
                  <a:pos x="0" y="450"/>
                </a:cxn>
                <a:cxn ang="0">
                  <a:pos x="31" y="480"/>
                </a:cxn>
                <a:cxn ang="0">
                  <a:pos x="86" y="461"/>
                </a:cxn>
                <a:cxn ang="0">
                  <a:pos x="152" y="377"/>
                </a:cxn>
                <a:cxn ang="0">
                  <a:pos x="220" y="286"/>
                </a:cxn>
                <a:cxn ang="0">
                  <a:pos x="257" y="200"/>
                </a:cxn>
                <a:cxn ang="0">
                  <a:pos x="292" y="115"/>
                </a:cxn>
                <a:cxn ang="0">
                  <a:pos x="299" y="66"/>
                </a:cxn>
                <a:cxn ang="0">
                  <a:pos x="268" y="0"/>
                </a:cxn>
                <a:cxn ang="0">
                  <a:pos x="105" y="48"/>
                </a:cxn>
                <a:cxn ang="0">
                  <a:pos x="105" y="48"/>
                </a:cxn>
              </a:cxnLst>
              <a:rect l="0" t="0" r="r" b="b"/>
              <a:pathLst>
                <a:path w="299" h="480">
                  <a:moveTo>
                    <a:pt x="105" y="48"/>
                  </a:moveTo>
                  <a:lnTo>
                    <a:pt x="176" y="194"/>
                  </a:lnTo>
                  <a:lnTo>
                    <a:pt x="129" y="273"/>
                  </a:lnTo>
                  <a:lnTo>
                    <a:pt x="68" y="346"/>
                  </a:lnTo>
                  <a:lnTo>
                    <a:pt x="24" y="401"/>
                  </a:lnTo>
                  <a:lnTo>
                    <a:pt x="0" y="450"/>
                  </a:lnTo>
                  <a:lnTo>
                    <a:pt x="31" y="480"/>
                  </a:lnTo>
                  <a:lnTo>
                    <a:pt x="86" y="461"/>
                  </a:lnTo>
                  <a:lnTo>
                    <a:pt x="152" y="377"/>
                  </a:lnTo>
                  <a:lnTo>
                    <a:pt x="220" y="286"/>
                  </a:lnTo>
                  <a:lnTo>
                    <a:pt x="257" y="200"/>
                  </a:lnTo>
                  <a:lnTo>
                    <a:pt x="292" y="115"/>
                  </a:lnTo>
                  <a:lnTo>
                    <a:pt x="299" y="66"/>
                  </a:lnTo>
                  <a:lnTo>
                    <a:pt x="268" y="0"/>
                  </a:lnTo>
                  <a:lnTo>
                    <a:pt x="105" y="48"/>
                  </a:lnTo>
                  <a:lnTo>
                    <a:pt x="105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9" name="Freeform 87"/>
            <p:cNvSpPr>
              <a:spLocks/>
            </p:cNvSpPr>
            <p:nvPr userDrawn="1"/>
          </p:nvSpPr>
          <p:spPr bwMode="auto">
            <a:xfrm>
              <a:off x="2058" y="4122"/>
              <a:ext cx="84" cy="97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4" y="0"/>
                </a:cxn>
                <a:cxn ang="0">
                  <a:pos x="84" y="24"/>
                </a:cxn>
                <a:cxn ang="0">
                  <a:pos x="73" y="66"/>
                </a:cxn>
                <a:cxn ang="0">
                  <a:pos x="36" y="97"/>
                </a:cxn>
                <a:cxn ang="0">
                  <a:pos x="0" y="61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84" h="97">
                  <a:moveTo>
                    <a:pt x="5" y="0"/>
                  </a:moveTo>
                  <a:lnTo>
                    <a:pt x="54" y="0"/>
                  </a:lnTo>
                  <a:lnTo>
                    <a:pt x="84" y="24"/>
                  </a:lnTo>
                  <a:lnTo>
                    <a:pt x="73" y="66"/>
                  </a:lnTo>
                  <a:lnTo>
                    <a:pt x="36" y="97"/>
                  </a:lnTo>
                  <a:lnTo>
                    <a:pt x="0" y="6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10" name="Freeform 88"/>
            <p:cNvSpPr>
              <a:spLocks/>
            </p:cNvSpPr>
            <p:nvPr userDrawn="1"/>
          </p:nvSpPr>
          <p:spPr bwMode="auto">
            <a:xfrm>
              <a:off x="2173" y="4000"/>
              <a:ext cx="115" cy="109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31" y="36"/>
                </a:cxn>
                <a:cxn ang="0">
                  <a:pos x="60" y="5"/>
                </a:cxn>
                <a:cxn ang="0">
                  <a:pos x="97" y="0"/>
                </a:cxn>
                <a:cxn ang="0">
                  <a:pos x="115" y="49"/>
                </a:cxn>
                <a:cxn ang="0">
                  <a:pos x="91" y="78"/>
                </a:cxn>
                <a:cxn ang="0">
                  <a:pos x="49" y="109"/>
                </a:cxn>
                <a:cxn ang="0">
                  <a:pos x="0" y="55"/>
                </a:cxn>
                <a:cxn ang="0">
                  <a:pos x="0" y="55"/>
                </a:cxn>
              </a:cxnLst>
              <a:rect l="0" t="0" r="r" b="b"/>
              <a:pathLst>
                <a:path w="115" h="109">
                  <a:moveTo>
                    <a:pt x="0" y="55"/>
                  </a:moveTo>
                  <a:lnTo>
                    <a:pt x="31" y="36"/>
                  </a:lnTo>
                  <a:lnTo>
                    <a:pt x="60" y="5"/>
                  </a:lnTo>
                  <a:lnTo>
                    <a:pt x="97" y="0"/>
                  </a:lnTo>
                  <a:lnTo>
                    <a:pt x="115" y="49"/>
                  </a:lnTo>
                  <a:lnTo>
                    <a:pt x="91" y="78"/>
                  </a:lnTo>
                  <a:lnTo>
                    <a:pt x="49" y="109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11" name="Freeform 89"/>
            <p:cNvSpPr>
              <a:spLocks/>
            </p:cNvSpPr>
            <p:nvPr userDrawn="1"/>
          </p:nvSpPr>
          <p:spPr bwMode="auto">
            <a:xfrm>
              <a:off x="2319" y="3751"/>
              <a:ext cx="268" cy="207"/>
            </a:xfrm>
            <a:custGeom>
              <a:avLst/>
              <a:gdLst/>
              <a:ahLst/>
              <a:cxnLst>
                <a:cxn ang="0">
                  <a:pos x="11" y="157"/>
                </a:cxn>
                <a:cxn ang="0">
                  <a:pos x="90" y="91"/>
                </a:cxn>
                <a:cxn ang="0">
                  <a:pos x="171" y="42"/>
                </a:cxn>
                <a:cxn ang="0">
                  <a:pos x="268" y="0"/>
                </a:cxn>
                <a:cxn ang="0">
                  <a:pos x="260" y="36"/>
                </a:cxn>
                <a:cxn ang="0">
                  <a:pos x="145" y="110"/>
                </a:cxn>
                <a:cxn ang="0">
                  <a:pos x="43" y="207"/>
                </a:cxn>
                <a:cxn ang="0">
                  <a:pos x="0" y="201"/>
                </a:cxn>
                <a:cxn ang="0">
                  <a:pos x="11" y="157"/>
                </a:cxn>
                <a:cxn ang="0">
                  <a:pos x="11" y="157"/>
                </a:cxn>
              </a:cxnLst>
              <a:rect l="0" t="0" r="r" b="b"/>
              <a:pathLst>
                <a:path w="268" h="207">
                  <a:moveTo>
                    <a:pt x="11" y="157"/>
                  </a:moveTo>
                  <a:lnTo>
                    <a:pt x="90" y="91"/>
                  </a:lnTo>
                  <a:lnTo>
                    <a:pt x="171" y="42"/>
                  </a:lnTo>
                  <a:lnTo>
                    <a:pt x="268" y="0"/>
                  </a:lnTo>
                  <a:lnTo>
                    <a:pt x="260" y="36"/>
                  </a:lnTo>
                  <a:lnTo>
                    <a:pt x="145" y="110"/>
                  </a:lnTo>
                  <a:lnTo>
                    <a:pt x="43" y="207"/>
                  </a:lnTo>
                  <a:lnTo>
                    <a:pt x="0" y="201"/>
                  </a:lnTo>
                  <a:lnTo>
                    <a:pt x="11" y="157"/>
                  </a:lnTo>
                  <a:lnTo>
                    <a:pt x="11" y="1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12" name="Freeform 90"/>
            <p:cNvSpPr>
              <a:spLocks/>
            </p:cNvSpPr>
            <p:nvPr userDrawn="1"/>
          </p:nvSpPr>
          <p:spPr bwMode="auto">
            <a:xfrm>
              <a:off x="2658" y="3981"/>
              <a:ext cx="99" cy="9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50" y="8"/>
                </a:cxn>
                <a:cxn ang="0">
                  <a:pos x="81" y="42"/>
                </a:cxn>
                <a:cxn ang="0">
                  <a:pos x="99" y="92"/>
                </a:cxn>
                <a:cxn ang="0">
                  <a:pos x="50" y="92"/>
                </a:cxn>
                <a:cxn ang="0">
                  <a:pos x="0" y="5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99" h="92">
                  <a:moveTo>
                    <a:pt x="8" y="0"/>
                  </a:moveTo>
                  <a:lnTo>
                    <a:pt x="50" y="8"/>
                  </a:lnTo>
                  <a:lnTo>
                    <a:pt x="81" y="42"/>
                  </a:lnTo>
                  <a:lnTo>
                    <a:pt x="99" y="92"/>
                  </a:lnTo>
                  <a:lnTo>
                    <a:pt x="50" y="92"/>
                  </a:lnTo>
                  <a:lnTo>
                    <a:pt x="0" y="5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13" name="Freeform 91"/>
            <p:cNvSpPr>
              <a:spLocks/>
            </p:cNvSpPr>
            <p:nvPr userDrawn="1"/>
          </p:nvSpPr>
          <p:spPr bwMode="auto">
            <a:xfrm>
              <a:off x="2647" y="3452"/>
              <a:ext cx="729" cy="335"/>
            </a:xfrm>
            <a:custGeom>
              <a:avLst/>
              <a:gdLst/>
              <a:ahLst/>
              <a:cxnLst>
                <a:cxn ang="0">
                  <a:pos x="6" y="275"/>
                </a:cxn>
                <a:cxn ang="0">
                  <a:pos x="134" y="220"/>
                </a:cxn>
                <a:cxn ang="0">
                  <a:pos x="194" y="176"/>
                </a:cxn>
                <a:cxn ang="0">
                  <a:pos x="244" y="170"/>
                </a:cxn>
                <a:cxn ang="0">
                  <a:pos x="304" y="116"/>
                </a:cxn>
                <a:cxn ang="0">
                  <a:pos x="389" y="110"/>
                </a:cxn>
                <a:cxn ang="0">
                  <a:pos x="451" y="92"/>
                </a:cxn>
                <a:cxn ang="0">
                  <a:pos x="504" y="42"/>
                </a:cxn>
                <a:cxn ang="0">
                  <a:pos x="584" y="37"/>
                </a:cxn>
                <a:cxn ang="0">
                  <a:pos x="619" y="0"/>
                </a:cxn>
                <a:cxn ang="0">
                  <a:pos x="682" y="19"/>
                </a:cxn>
                <a:cxn ang="0">
                  <a:pos x="729" y="50"/>
                </a:cxn>
                <a:cxn ang="0">
                  <a:pos x="711" y="92"/>
                </a:cxn>
                <a:cxn ang="0">
                  <a:pos x="650" y="86"/>
                </a:cxn>
                <a:cxn ang="0">
                  <a:pos x="595" y="128"/>
                </a:cxn>
                <a:cxn ang="0">
                  <a:pos x="530" y="116"/>
                </a:cxn>
                <a:cxn ang="0">
                  <a:pos x="493" y="152"/>
                </a:cxn>
                <a:cxn ang="0">
                  <a:pos x="443" y="170"/>
                </a:cxn>
                <a:cxn ang="0">
                  <a:pos x="370" y="170"/>
                </a:cxn>
                <a:cxn ang="0">
                  <a:pos x="315" y="207"/>
                </a:cxn>
                <a:cxn ang="0">
                  <a:pos x="268" y="249"/>
                </a:cxn>
                <a:cxn ang="0">
                  <a:pos x="207" y="257"/>
                </a:cxn>
                <a:cxn ang="0">
                  <a:pos x="134" y="291"/>
                </a:cxn>
                <a:cxn ang="0">
                  <a:pos x="42" y="335"/>
                </a:cxn>
                <a:cxn ang="0">
                  <a:pos x="0" y="317"/>
                </a:cxn>
                <a:cxn ang="0">
                  <a:pos x="6" y="275"/>
                </a:cxn>
                <a:cxn ang="0">
                  <a:pos x="6" y="275"/>
                </a:cxn>
              </a:cxnLst>
              <a:rect l="0" t="0" r="r" b="b"/>
              <a:pathLst>
                <a:path w="729" h="335">
                  <a:moveTo>
                    <a:pt x="6" y="275"/>
                  </a:moveTo>
                  <a:lnTo>
                    <a:pt x="134" y="220"/>
                  </a:lnTo>
                  <a:lnTo>
                    <a:pt x="194" y="176"/>
                  </a:lnTo>
                  <a:lnTo>
                    <a:pt x="244" y="170"/>
                  </a:lnTo>
                  <a:lnTo>
                    <a:pt x="304" y="116"/>
                  </a:lnTo>
                  <a:lnTo>
                    <a:pt x="389" y="110"/>
                  </a:lnTo>
                  <a:lnTo>
                    <a:pt x="451" y="92"/>
                  </a:lnTo>
                  <a:lnTo>
                    <a:pt x="504" y="42"/>
                  </a:lnTo>
                  <a:lnTo>
                    <a:pt x="584" y="37"/>
                  </a:lnTo>
                  <a:lnTo>
                    <a:pt x="619" y="0"/>
                  </a:lnTo>
                  <a:lnTo>
                    <a:pt x="682" y="19"/>
                  </a:lnTo>
                  <a:lnTo>
                    <a:pt x="729" y="50"/>
                  </a:lnTo>
                  <a:lnTo>
                    <a:pt x="711" y="92"/>
                  </a:lnTo>
                  <a:lnTo>
                    <a:pt x="650" y="86"/>
                  </a:lnTo>
                  <a:lnTo>
                    <a:pt x="595" y="128"/>
                  </a:lnTo>
                  <a:lnTo>
                    <a:pt x="530" y="116"/>
                  </a:lnTo>
                  <a:lnTo>
                    <a:pt x="493" y="152"/>
                  </a:lnTo>
                  <a:lnTo>
                    <a:pt x="443" y="170"/>
                  </a:lnTo>
                  <a:lnTo>
                    <a:pt x="370" y="170"/>
                  </a:lnTo>
                  <a:lnTo>
                    <a:pt x="315" y="207"/>
                  </a:lnTo>
                  <a:lnTo>
                    <a:pt x="268" y="249"/>
                  </a:lnTo>
                  <a:lnTo>
                    <a:pt x="207" y="257"/>
                  </a:lnTo>
                  <a:lnTo>
                    <a:pt x="134" y="291"/>
                  </a:lnTo>
                  <a:lnTo>
                    <a:pt x="42" y="335"/>
                  </a:lnTo>
                  <a:lnTo>
                    <a:pt x="0" y="317"/>
                  </a:lnTo>
                  <a:lnTo>
                    <a:pt x="6" y="275"/>
                  </a:lnTo>
                  <a:lnTo>
                    <a:pt x="6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14" name="Freeform 92"/>
            <p:cNvSpPr>
              <a:spLocks/>
            </p:cNvSpPr>
            <p:nvPr userDrawn="1"/>
          </p:nvSpPr>
          <p:spPr bwMode="auto">
            <a:xfrm>
              <a:off x="3188" y="3720"/>
              <a:ext cx="109" cy="14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8" y="0"/>
                </a:cxn>
                <a:cxn ang="0">
                  <a:pos x="67" y="18"/>
                </a:cxn>
                <a:cxn ang="0">
                  <a:pos x="86" y="67"/>
                </a:cxn>
                <a:cxn ang="0">
                  <a:pos x="109" y="115"/>
                </a:cxn>
                <a:cxn ang="0">
                  <a:pos x="73" y="146"/>
                </a:cxn>
                <a:cxn ang="0">
                  <a:pos x="31" y="91"/>
                </a:cxn>
                <a:cxn ang="0">
                  <a:pos x="0" y="36"/>
                </a:cxn>
                <a:cxn ang="0">
                  <a:pos x="0" y="36"/>
                </a:cxn>
              </a:cxnLst>
              <a:rect l="0" t="0" r="r" b="b"/>
              <a:pathLst>
                <a:path w="109" h="146">
                  <a:moveTo>
                    <a:pt x="0" y="36"/>
                  </a:moveTo>
                  <a:lnTo>
                    <a:pt x="18" y="0"/>
                  </a:lnTo>
                  <a:lnTo>
                    <a:pt x="67" y="18"/>
                  </a:lnTo>
                  <a:lnTo>
                    <a:pt x="86" y="67"/>
                  </a:lnTo>
                  <a:lnTo>
                    <a:pt x="109" y="115"/>
                  </a:lnTo>
                  <a:lnTo>
                    <a:pt x="73" y="146"/>
                  </a:lnTo>
                  <a:lnTo>
                    <a:pt x="31" y="91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15" name="Freeform 93"/>
            <p:cNvSpPr>
              <a:spLocks/>
            </p:cNvSpPr>
            <p:nvPr userDrawn="1"/>
          </p:nvSpPr>
          <p:spPr bwMode="auto">
            <a:xfrm>
              <a:off x="3303" y="3714"/>
              <a:ext cx="80" cy="12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37" y="0"/>
                </a:cxn>
                <a:cxn ang="0">
                  <a:pos x="73" y="37"/>
                </a:cxn>
                <a:cxn ang="0">
                  <a:pos x="80" y="92"/>
                </a:cxn>
                <a:cxn ang="0">
                  <a:pos x="49" y="121"/>
                </a:cxn>
                <a:cxn ang="0">
                  <a:pos x="18" y="86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80" h="121">
                  <a:moveTo>
                    <a:pt x="0" y="29"/>
                  </a:moveTo>
                  <a:lnTo>
                    <a:pt x="37" y="0"/>
                  </a:lnTo>
                  <a:lnTo>
                    <a:pt x="73" y="37"/>
                  </a:lnTo>
                  <a:lnTo>
                    <a:pt x="80" y="92"/>
                  </a:lnTo>
                  <a:lnTo>
                    <a:pt x="49" y="121"/>
                  </a:lnTo>
                  <a:lnTo>
                    <a:pt x="18" y="86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16" name="Freeform 94"/>
            <p:cNvSpPr>
              <a:spLocks/>
            </p:cNvSpPr>
            <p:nvPr userDrawn="1"/>
          </p:nvSpPr>
          <p:spPr bwMode="auto">
            <a:xfrm>
              <a:off x="3596" y="3690"/>
              <a:ext cx="102" cy="121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24" y="53"/>
                </a:cxn>
                <a:cxn ang="0">
                  <a:pos x="0" y="97"/>
                </a:cxn>
                <a:cxn ang="0">
                  <a:pos x="42" y="121"/>
                </a:cxn>
                <a:cxn ang="0">
                  <a:pos x="84" y="79"/>
                </a:cxn>
                <a:cxn ang="0">
                  <a:pos x="102" y="37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102" h="121">
                  <a:moveTo>
                    <a:pt x="55" y="0"/>
                  </a:moveTo>
                  <a:lnTo>
                    <a:pt x="24" y="53"/>
                  </a:lnTo>
                  <a:lnTo>
                    <a:pt x="0" y="97"/>
                  </a:lnTo>
                  <a:lnTo>
                    <a:pt x="42" y="121"/>
                  </a:lnTo>
                  <a:lnTo>
                    <a:pt x="84" y="79"/>
                  </a:lnTo>
                  <a:lnTo>
                    <a:pt x="102" y="37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17" name="Freeform 95"/>
            <p:cNvSpPr>
              <a:spLocks/>
            </p:cNvSpPr>
            <p:nvPr userDrawn="1"/>
          </p:nvSpPr>
          <p:spPr bwMode="auto">
            <a:xfrm>
              <a:off x="3790" y="3701"/>
              <a:ext cx="79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8" y="37"/>
                </a:cxn>
                <a:cxn ang="0">
                  <a:pos x="0" y="86"/>
                </a:cxn>
                <a:cxn ang="0">
                  <a:pos x="42" y="79"/>
                </a:cxn>
                <a:cxn ang="0">
                  <a:pos x="79" y="42"/>
                </a:cxn>
                <a:cxn ang="0">
                  <a:pos x="73" y="0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79" h="86">
                  <a:moveTo>
                    <a:pt x="37" y="0"/>
                  </a:moveTo>
                  <a:lnTo>
                    <a:pt x="18" y="37"/>
                  </a:lnTo>
                  <a:lnTo>
                    <a:pt x="0" y="86"/>
                  </a:lnTo>
                  <a:lnTo>
                    <a:pt x="42" y="79"/>
                  </a:lnTo>
                  <a:lnTo>
                    <a:pt x="79" y="42"/>
                  </a:lnTo>
                  <a:lnTo>
                    <a:pt x="73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18" name="Freeform 96"/>
            <p:cNvSpPr>
              <a:spLocks/>
            </p:cNvSpPr>
            <p:nvPr userDrawn="1"/>
          </p:nvSpPr>
          <p:spPr bwMode="auto">
            <a:xfrm>
              <a:off x="4385" y="3683"/>
              <a:ext cx="79" cy="10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55"/>
                </a:cxn>
                <a:cxn ang="0">
                  <a:pos x="8" y="104"/>
                </a:cxn>
                <a:cxn ang="0">
                  <a:pos x="55" y="97"/>
                </a:cxn>
                <a:cxn ang="0">
                  <a:pos x="79" y="4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79" h="104">
                  <a:moveTo>
                    <a:pt x="13" y="0"/>
                  </a:moveTo>
                  <a:lnTo>
                    <a:pt x="0" y="55"/>
                  </a:lnTo>
                  <a:lnTo>
                    <a:pt x="8" y="104"/>
                  </a:lnTo>
                  <a:lnTo>
                    <a:pt x="55" y="97"/>
                  </a:lnTo>
                  <a:lnTo>
                    <a:pt x="79" y="4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19" name="Freeform 97"/>
            <p:cNvSpPr>
              <a:spLocks/>
            </p:cNvSpPr>
            <p:nvPr userDrawn="1"/>
          </p:nvSpPr>
          <p:spPr bwMode="auto">
            <a:xfrm>
              <a:off x="4519" y="3696"/>
              <a:ext cx="73" cy="97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0" y="55"/>
                </a:cxn>
                <a:cxn ang="0">
                  <a:pos x="18" y="91"/>
                </a:cxn>
                <a:cxn ang="0">
                  <a:pos x="68" y="97"/>
                </a:cxn>
                <a:cxn ang="0">
                  <a:pos x="73" y="36"/>
                </a:cxn>
                <a:cxn ang="0">
                  <a:pos x="49" y="0"/>
                </a:cxn>
                <a:cxn ang="0">
                  <a:pos x="13" y="5"/>
                </a:cxn>
                <a:cxn ang="0">
                  <a:pos x="13" y="5"/>
                </a:cxn>
              </a:cxnLst>
              <a:rect l="0" t="0" r="r" b="b"/>
              <a:pathLst>
                <a:path w="73" h="97">
                  <a:moveTo>
                    <a:pt x="13" y="5"/>
                  </a:moveTo>
                  <a:lnTo>
                    <a:pt x="0" y="55"/>
                  </a:lnTo>
                  <a:lnTo>
                    <a:pt x="18" y="91"/>
                  </a:lnTo>
                  <a:lnTo>
                    <a:pt x="68" y="97"/>
                  </a:lnTo>
                  <a:lnTo>
                    <a:pt x="73" y="36"/>
                  </a:lnTo>
                  <a:lnTo>
                    <a:pt x="49" y="0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0" name="Freeform 98"/>
            <p:cNvSpPr>
              <a:spLocks/>
            </p:cNvSpPr>
            <p:nvPr userDrawn="1"/>
          </p:nvSpPr>
          <p:spPr bwMode="auto">
            <a:xfrm>
              <a:off x="4715" y="3727"/>
              <a:ext cx="79" cy="73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11" y="24"/>
                </a:cxn>
                <a:cxn ang="0">
                  <a:pos x="0" y="73"/>
                </a:cxn>
                <a:cxn ang="0">
                  <a:pos x="42" y="66"/>
                </a:cxn>
                <a:cxn ang="0">
                  <a:pos x="79" y="42"/>
                </a:cxn>
                <a:cxn ang="0">
                  <a:pos x="48" y="0"/>
                </a:cxn>
                <a:cxn ang="0">
                  <a:pos x="48" y="0"/>
                </a:cxn>
              </a:cxnLst>
              <a:rect l="0" t="0" r="r" b="b"/>
              <a:pathLst>
                <a:path w="79" h="73">
                  <a:moveTo>
                    <a:pt x="48" y="0"/>
                  </a:moveTo>
                  <a:lnTo>
                    <a:pt x="11" y="24"/>
                  </a:lnTo>
                  <a:lnTo>
                    <a:pt x="0" y="73"/>
                  </a:lnTo>
                  <a:lnTo>
                    <a:pt x="42" y="66"/>
                  </a:lnTo>
                  <a:lnTo>
                    <a:pt x="79" y="42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1" name="Freeform 99"/>
            <p:cNvSpPr>
              <a:spLocks/>
            </p:cNvSpPr>
            <p:nvPr userDrawn="1"/>
          </p:nvSpPr>
          <p:spPr bwMode="auto">
            <a:xfrm>
              <a:off x="4940" y="3793"/>
              <a:ext cx="66" cy="68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18"/>
                </a:cxn>
                <a:cxn ang="0">
                  <a:pos x="0" y="68"/>
                </a:cxn>
                <a:cxn ang="0">
                  <a:pos x="35" y="68"/>
                </a:cxn>
                <a:cxn ang="0">
                  <a:pos x="66" y="4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66" h="68">
                  <a:moveTo>
                    <a:pt x="42" y="0"/>
                  </a:moveTo>
                  <a:lnTo>
                    <a:pt x="0" y="18"/>
                  </a:lnTo>
                  <a:lnTo>
                    <a:pt x="0" y="68"/>
                  </a:lnTo>
                  <a:lnTo>
                    <a:pt x="35" y="68"/>
                  </a:lnTo>
                  <a:lnTo>
                    <a:pt x="66" y="4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2" name="Freeform 100"/>
            <p:cNvSpPr>
              <a:spLocks/>
            </p:cNvSpPr>
            <p:nvPr userDrawn="1"/>
          </p:nvSpPr>
          <p:spPr bwMode="auto">
            <a:xfrm>
              <a:off x="2775" y="3227"/>
              <a:ext cx="449" cy="286"/>
            </a:xfrm>
            <a:custGeom>
              <a:avLst/>
              <a:gdLst/>
              <a:ahLst/>
              <a:cxnLst>
                <a:cxn ang="0">
                  <a:pos x="11" y="60"/>
                </a:cxn>
                <a:cxn ang="0">
                  <a:pos x="72" y="104"/>
                </a:cxn>
                <a:cxn ang="0">
                  <a:pos x="145" y="128"/>
                </a:cxn>
                <a:cxn ang="0">
                  <a:pos x="187" y="128"/>
                </a:cxn>
                <a:cxn ang="0">
                  <a:pos x="218" y="183"/>
                </a:cxn>
                <a:cxn ang="0">
                  <a:pos x="268" y="225"/>
                </a:cxn>
                <a:cxn ang="0">
                  <a:pos x="328" y="238"/>
                </a:cxn>
                <a:cxn ang="0">
                  <a:pos x="389" y="286"/>
                </a:cxn>
                <a:cxn ang="0">
                  <a:pos x="449" y="286"/>
                </a:cxn>
                <a:cxn ang="0">
                  <a:pos x="413" y="231"/>
                </a:cxn>
                <a:cxn ang="0">
                  <a:pos x="359" y="176"/>
                </a:cxn>
                <a:cxn ang="0">
                  <a:pos x="292" y="165"/>
                </a:cxn>
                <a:cxn ang="0">
                  <a:pos x="255" y="92"/>
                </a:cxn>
                <a:cxn ang="0">
                  <a:pos x="176" y="60"/>
                </a:cxn>
                <a:cxn ang="0">
                  <a:pos x="109" y="49"/>
                </a:cxn>
                <a:cxn ang="0">
                  <a:pos x="61" y="24"/>
                </a:cxn>
                <a:cxn ang="0">
                  <a:pos x="19" y="0"/>
                </a:cxn>
                <a:cxn ang="0">
                  <a:pos x="0" y="31"/>
                </a:cxn>
                <a:cxn ang="0">
                  <a:pos x="11" y="60"/>
                </a:cxn>
                <a:cxn ang="0">
                  <a:pos x="11" y="60"/>
                </a:cxn>
              </a:cxnLst>
              <a:rect l="0" t="0" r="r" b="b"/>
              <a:pathLst>
                <a:path w="449" h="286">
                  <a:moveTo>
                    <a:pt x="11" y="60"/>
                  </a:moveTo>
                  <a:lnTo>
                    <a:pt x="72" y="104"/>
                  </a:lnTo>
                  <a:lnTo>
                    <a:pt x="145" y="128"/>
                  </a:lnTo>
                  <a:lnTo>
                    <a:pt x="187" y="128"/>
                  </a:lnTo>
                  <a:lnTo>
                    <a:pt x="218" y="183"/>
                  </a:lnTo>
                  <a:lnTo>
                    <a:pt x="268" y="225"/>
                  </a:lnTo>
                  <a:lnTo>
                    <a:pt x="328" y="238"/>
                  </a:lnTo>
                  <a:lnTo>
                    <a:pt x="389" y="286"/>
                  </a:lnTo>
                  <a:lnTo>
                    <a:pt x="449" y="286"/>
                  </a:lnTo>
                  <a:lnTo>
                    <a:pt x="413" y="231"/>
                  </a:lnTo>
                  <a:lnTo>
                    <a:pt x="359" y="176"/>
                  </a:lnTo>
                  <a:lnTo>
                    <a:pt x="292" y="165"/>
                  </a:lnTo>
                  <a:lnTo>
                    <a:pt x="255" y="92"/>
                  </a:lnTo>
                  <a:lnTo>
                    <a:pt x="176" y="60"/>
                  </a:lnTo>
                  <a:lnTo>
                    <a:pt x="109" y="49"/>
                  </a:lnTo>
                  <a:lnTo>
                    <a:pt x="61" y="24"/>
                  </a:lnTo>
                  <a:lnTo>
                    <a:pt x="19" y="0"/>
                  </a:lnTo>
                  <a:lnTo>
                    <a:pt x="0" y="31"/>
                  </a:lnTo>
                  <a:lnTo>
                    <a:pt x="11" y="60"/>
                  </a:lnTo>
                  <a:lnTo>
                    <a:pt x="11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3" name="Freeform 101"/>
            <p:cNvSpPr>
              <a:spLocks/>
            </p:cNvSpPr>
            <p:nvPr userDrawn="1"/>
          </p:nvSpPr>
          <p:spPr bwMode="auto">
            <a:xfrm>
              <a:off x="3061" y="2588"/>
              <a:ext cx="1885" cy="535"/>
            </a:xfrm>
            <a:custGeom>
              <a:avLst/>
              <a:gdLst/>
              <a:ahLst/>
              <a:cxnLst>
                <a:cxn ang="0">
                  <a:pos x="6" y="535"/>
                </a:cxn>
                <a:cxn ang="0">
                  <a:pos x="108" y="505"/>
                </a:cxn>
                <a:cxn ang="0">
                  <a:pos x="236" y="474"/>
                </a:cxn>
                <a:cxn ang="0">
                  <a:pos x="357" y="445"/>
                </a:cxn>
                <a:cxn ang="0">
                  <a:pos x="595" y="408"/>
                </a:cxn>
                <a:cxn ang="0">
                  <a:pos x="912" y="359"/>
                </a:cxn>
                <a:cxn ang="0">
                  <a:pos x="1203" y="328"/>
                </a:cxn>
                <a:cxn ang="0">
                  <a:pos x="1465" y="317"/>
                </a:cxn>
                <a:cxn ang="0">
                  <a:pos x="1683" y="304"/>
                </a:cxn>
                <a:cxn ang="0">
                  <a:pos x="1811" y="280"/>
                </a:cxn>
                <a:cxn ang="0">
                  <a:pos x="1872" y="231"/>
                </a:cxn>
                <a:cxn ang="0">
                  <a:pos x="1885" y="158"/>
                </a:cxn>
                <a:cxn ang="0">
                  <a:pos x="1848" y="79"/>
                </a:cxn>
                <a:cxn ang="0">
                  <a:pos x="1769" y="24"/>
                </a:cxn>
                <a:cxn ang="0">
                  <a:pos x="1659" y="0"/>
                </a:cxn>
                <a:cxn ang="0">
                  <a:pos x="1495" y="18"/>
                </a:cxn>
                <a:cxn ang="0">
                  <a:pos x="1251" y="42"/>
                </a:cxn>
                <a:cxn ang="0">
                  <a:pos x="918" y="104"/>
                </a:cxn>
                <a:cxn ang="0">
                  <a:pos x="674" y="158"/>
                </a:cxn>
                <a:cxn ang="0">
                  <a:pos x="412" y="231"/>
                </a:cxn>
                <a:cxn ang="0">
                  <a:pos x="73" y="341"/>
                </a:cxn>
                <a:cxn ang="0">
                  <a:pos x="61" y="396"/>
                </a:cxn>
                <a:cxn ang="0">
                  <a:pos x="231" y="328"/>
                </a:cxn>
                <a:cxn ang="0">
                  <a:pos x="517" y="244"/>
                </a:cxn>
                <a:cxn ang="0">
                  <a:pos x="808" y="176"/>
                </a:cxn>
                <a:cxn ang="0">
                  <a:pos x="1136" y="123"/>
                </a:cxn>
                <a:cxn ang="0">
                  <a:pos x="1434" y="86"/>
                </a:cxn>
                <a:cxn ang="0">
                  <a:pos x="1617" y="92"/>
                </a:cxn>
                <a:cxn ang="0">
                  <a:pos x="1733" y="104"/>
                </a:cxn>
                <a:cxn ang="0">
                  <a:pos x="1780" y="139"/>
                </a:cxn>
                <a:cxn ang="0">
                  <a:pos x="1775" y="189"/>
                </a:cxn>
                <a:cxn ang="0">
                  <a:pos x="1702" y="201"/>
                </a:cxn>
                <a:cxn ang="0">
                  <a:pos x="1429" y="231"/>
                </a:cxn>
                <a:cxn ang="0">
                  <a:pos x="1088" y="256"/>
                </a:cxn>
                <a:cxn ang="0">
                  <a:pos x="711" y="328"/>
                </a:cxn>
                <a:cxn ang="0">
                  <a:pos x="420" y="383"/>
                </a:cxn>
                <a:cxn ang="0">
                  <a:pos x="158" y="456"/>
                </a:cxn>
                <a:cxn ang="0">
                  <a:pos x="0" y="493"/>
                </a:cxn>
                <a:cxn ang="0">
                  <a:pos x="6" y="535"/>
                </a:cxn>
                <a:cxn ang="0">
                  <a:pos x="6" y="535"/>
                </a:cxn>
              </a:cxnLst>
              <a:rect l="0" t="0" r="r" b="b"/>
              <a:pathLst>
                <a:path w="1885" h="535">
                  <a:moveTo>
                    <a:pt x="6" y="535"/>
                  </a:moveTo>
                  <a:lnTo>
                    <a:pt x="108" y="505"/>
                  </a:lnTo>
                  <a:lnTo>
                    <a:pt x="236" y="474"/>
                  </a:lnTo>
                  <a:lnTo>
                    <a:pt x="357" y="445"/>
                  </a:lnTo>
                  <a:lnTo>
                    <a:pt x="595" y="408"/>
                  </a:lnTo>
                  <a:lnTo>
                    <a:pt x="912" y="359"/>
                  </a:lnTo>
                  <a:lnTo>
                    <a:pt x="1203" y="328"/>
                  </a:lnTo>
                  <a:lnTo>
                    <a:pt x="1465" y="317"/>
                  </a:lnTo>
                  <a:lnTo>
                    <a:pt x="1683" y="304"/>
                  </a:lnTo>
                  <a:lnTo>
                    <a:pt x="1811" y="280"/>
                  </a:lnTo>
                  <a:lnTo>
                    <a:pt x="1872" y="231"/>
                  </a:lnTo>
                  <a:lnTo>
                    <a:pt x="1885" y="158"/>
                  </a:lnTo>
                  <a:lnTo>
                    <a:pt x="1848" y="79"/>
                  </a:lnTo>
                  <a:lnTo>
                    <a:pt x="1769" y="24"/>
                  </a:lnTo>
                  <a:lnTo>
                    <a:pt x="1659" y="0"/>
                  </a:lnTo>
                  <a:lnTo>
                    <a:pt x="1495" y="18"/>
                  </a:lnTo>
                  <a:lnTo>
                    <a:pt x="1251" y="42"/>
                  </a:lnTo>
                  <a:lnTo>
                    <a:pt x="918" y="104"/>
                  </a:lnTo>
                  <a:lnTo>
                    <a:pt x="674" y="158"/>
                  </a:lnTo>
                  <a:lnTo>
                    <a:pt x="412" y="231"/>
                  </a:lnTo>
                  <a:lnTo>
                    <a:pt x="73" y="341"/>
                  </a:lnTo>
                  <a:lnTo>
                    <a:pt x="61" y="396"/>
                  </a:lnTo>
                  <a:lnTo>
                    <a:pt x="231" y="328"/>
                  </a:lnTo>
                  <a:lnTo>
                    <a:pt x="517" y="244"/>
                  </a:lnTo>
                  <a:lnTo>
                    <a:pt x="808" y="176"/>
                  </a:lnTo>
                  <a:lnTo>
                    <a:pt x="1136" y="123"/>
                  </a:lnTo>
                  <a:lnTo>
                    <a:pt x="1434" y="86"/>
                  </a:lnTo>
                  <a:lnTo>
                    <a:pt x="1617" y="92"/>
                  </a:lnTo>
                  <a:lnTo>
                    <a:pt x="1733" y="104"/>
                  </a:lnTo>
                  <a:lnTo>
                    <a:pt x="1780" y="139"/>
                  </a:lnTo>
                  <a:lnTo>
                    <a:pt x="1775" y="189"/>
                  </a:lnTo>
                  <a:lnTo>
                    <a:pt x="1702" y="201"/>
                  </a:lnTo>
                  <a:lnTo>
                    <a:pt x="1429" y="231"/>
                  </a:lnTo>
                  <a:lnTo>
                    <a:pt x="1088" y="256"/>
                  </a:lnTo>
                  <a:lnTo>
                    <a:pt x="711" y="328"/>
                  </a:lnTo>
                  <a:lnTo>
                    <a:pt x="420" y="383"/>
                  </a:lnTo>
                  <a:lnTo>
                    <a:pt x="158" y="456"/>
                  </a:lnTo>
                  <a:lnTo>
                    <a:pt x="0" y="493"/>
                  </a:lnTo>
                  <a:lnTo>
                    <a:pt x="6" y="535"/>
                  </a:lnTo>
                  <a:lnTo>
                    <a:pt x="6" y="5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4" name="Freeform 102"/>
            <p:cNvSpPr>
              <a:spLocks/>
            </p:cNvSpPr>
            <p:nvPr userDrawn="1"/>
          </p:nvSpPr>
          <p:spPr bwMode="auto">
            <a:xfrm>
              <a:off x="3742" y="2583"/>
              <a:ext cx="72" cy="84"/>
            </a:xfrm>
            <a:custGeom>
              <a:avLst/>
              <a:gdLst/>
              <a:ahLst/>
              <a:cxnLst>
                <a:cxn ang="0">
                  <a:pos x="24" y="29"/>
                </a:cxn>
                <a:cxn ang="0">
                  <a:pos x="48" y="0"/>
                </a:cxn>
                <a:cxn ang="0">
                  <a:pos x="72" y="60"/>
                </a:cxn>
                <a:cxn ang="0">
                  <a:pos x="30" y="84"/>
                </a:cxn>
                <a:cxn ang="0">
                  <a:pos x="0" y="60"/>
                </a:cxn>
                <a:cxn ang="0">
                  <a:pos x="24" y="29"/>
                </a:cxn>
                <a:cxn ang="0">
                  <a:pos x="24" y="29"/>
                </a:cxn>
              </a:cxnLst>
              <a:rect l="0" t="0" r="r" b="b"/>
              <a:pathLst>
                <a:path w="72" h="84">
                  <a:moveTo>
                    <a:pt x="24" y="29"/>
                  </a:moveTo>
                  <a:lnTo>
                    <a:pt x="48" y="0"/>
                  </a:lnTo>
                  <a:lnTo>
                    <a:pt x="72" y="60"/>
                  </a:lnTo>
                  <a:lnTo>
                    <a:pt x="30" y="84"/>
                  </a:lnTo>
                  <a:lnTo>
                    <a:pt x="0" y="60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5" name="Freeform 103"/>
            <p:cNvSpPr>
              <a:spLocks/>
            </p:cNvSpPr>
            <p:nvPr userDrawn="1"/>
          </p:nvSpPr>
          <p:spPr bwMode="auto">
            <a:xfrm>
              <a:off x="3413" y="3348"/>
              <a:ext cx="802" cy="201"/>
            </a:xfrm>
            <a:custGeom>
              <a:avLst/>
              <a:gdLst/>
              <a:ahLst/>
              <a:cxnLst>
                <a:cxn ang="0">
                  <a:pos x="0" y="159"/>
                </a:cxn>
                <a:cxn ang="0">
                  <a:pos x="0" y="123"/>
                </a:cxn>
                <a:cxn ang="0">
                  <a:pos x="25" y="99"/>
                </a:cxn>
                <a:cxn ang="0">
                  <a:pos x="79" y="104"/>
                </a:cxn>
                <a:cxn ang="0">
                  <a:pos x="122" y="73"/>
                </a:cxn>
                <a:cxn ang="0">
                  <a:pos x="170" y="68"/>
                </a:cxn>
                <a:cxn ang="0">
                  <a:pos x="220" y="99"/>
                </a:cxn>
                <a:cxn ang="0">
                  <a:pos x="285" y="68"/>
                </a:cxn>
                <a:cxn ang="0">
                  <a:pos x="329" y="31"/>
                </a:cxn>
                <a:cxn ang="0">
                  <a:pos x="372" y="31"/>
                </a:cxn>
                <a:cxn ang="0">
                  <a:pos x="419" y="55"/>
                </a:cxn>
                <a:cxn ang="0">
                  <a:pos x="492" y="49"/>
                </a:cxn>
                <a:cxn ang="0">
                  <a:pos x="542" y="20"/>
                </a:cxn>
                <a:cxn ang="0">
                  <a:pos x="584" y="26"/>
                </a:cxn>
                <a:cxn ang="0">
                  <a:pos x="632" y="31"/>
                </a:cxn>
                <a:cxn ang="0">
                  <a:pos x="694" y="0"/>
                </a:cxn>
                <a:cxn ang="0">
                  <a:pos x="747" y="7"/>
                </a:cxn>
                <a:cxn ang="0">
                  <a:pos x="791" y="36"/>
                </a:cxn>
                <a:cxn ang="0">
                  <a:pos x="802" y="86"/>
                </a:cxn>
                <a:cxn ang="0">
                  <a:pos x="754" y="91"/>
                </a:cxn>
                <a:cxn ang="0">
                  <a:pos x="723" y="91"/>
                </a:cxn>
                <a:cxn ang="0">
                  <a:pos x="676" y="123"/>
                </a:cxn>
                <a:cxn ang="0">
                  <a:pos x="621" y="123"/>
                </a:cxn>
                <a:cxn ang="0">
                  <a:pos x="571" y="123"/>
                </a:cxn>
                <a:cxn ang="0">
                  <a:pos x="511" y="141"/>
                </a:cxn>
                <a:cxn ang="0">
                  <a:pos x="419" y="128"/>
                </a:cxn>
                <a:cxn ang="0">
                  <a:pos x="346" y="117"/>
                </a:cxn>
                <a:cxn ang="0">
                  <a:pos x="280" y="146"/>
                </a:cxn>
                <a:cxn ang="0">
                  <a:pos x="170" y="146"/>
                </a:cxn>
                <a:cxn ang="0">
                  <a:pos x="86" y="190"/>
                </a:cxn>
                <a:cxn ang="0">
                  <a:pos x="18" y="201"/>
                </a:cxn>
                <a:cxn ang="0">
                  <a:pos x="0" y="159"/>
                </a:cxn>
                <a:cxn ang="0">
                  <a:pos x="0" y="159"/>
                </a:cxn>
              </a:cxnLst>
              <a:rect l="0" t="0" r="r" b="b"/>
              <a:pathLst>
                <a:path w="802" h="201">
                  <a:moveTo>
                    <a:pt x="0" y="159"/>
                  </a:moveTo>
                  <a:lnTo>
                    <a:pt x="0" y="123"/>
                  </a:lnTo>
                  <a:lnTo>
                    <a:pt x="25" y="99"/>
                  </a:lnTo>
                  <a:lnTo>
                    <a:pt x="79" y="104"/>
                  </a:lnTo>
                  <a:lnTo>
                    <a:pt x="122" y="73"/>
                  </a:lnTo>
                  <a:lnTo>
                    <a:pt x="170" y="68"/>
                  </a:lnTo>
                  <a:lnTo>
                    <a:pt x="220" y="99"/>
                  </a:lnTo>
                  <a:lnTo>
                    <a:pt x="285" y="68"/>
                  </a:lnTo>
                  <a:lnTo>
                    <a:pt x="329" y="31"/>
                  </a:lnTo>
                  <a:lnTo>
                    <a:pt x="372" y="31"/>
                  </a:lnTo>
                  <a:lnTo>
                    <a:pt x="419" y="55"/>
                  </a:lnTo>
                  <a:lnTo>
                    <a:pt x="492" y="49"/>
                  </a:lnTo>
                  <a:lnTo>
                    <a:pt x="542" y="20"/>
                  </a:lnTo>
                  <a:lnTo>
                    <a:pt x="584" y="26"/>
                  </a:lnTo>
                  <a:lnTo>
                    <a:pt x="632" y="31"/>
                  </a:lnTo>
                  <a:lnTo>
                    <a:pt x="694" y="0"/>
                  </a:lnTo>
                  <a:lnTo>
                    <a:pt x="747" y="7"/>
                  </a:lnTo>
                  <a:lnTo>
                    <a:pt x="791" y="36"/>
                  </a:lnTo>
                  <a:lnTo>
                    <a:pt x="802" y="86"/>
                  </a:lnTo>
                  <a:lnTo>
                    <a:pt x="754" y="91"/>
                  </a:lnTo>
                  <a:lnTo>
                    <a:pt x="723" y="91"/>
                  </a:lnTo>
                  <a:lnTo>
                    <a:pt x="676" y="123"/>
                  </a:lnTo>
                  <a:lnTo>
                    <a:pt x="621" y="123"/>
                  </a:lnTo>
                  <a:lnTo>
                    <a:pt x="571" y="123"/>
                  </a:lnTo>
                  <a:lnTo>
                    <a:pt x="511" y="141"/>
                  </a:lnTo>
                  <a:lnTo>
                    <a:pt x="419" y="128"/>
                  </a:lnTo>
                  <a:lnTo>
                    <a:pt x="346" y="117"/>
                  </a:lnTo>
                  <a:lnTo>
                    <a:pt x="280" y="146"/>
                  </a:lnTo>
                  <a:lnTo>
                    <a:pt x="170" y="146"/>
                  </a:lnTo>
                  <a:lnTo>
                    <a:pt x="86" y="190"/>
                  </a:lnTo>
                  <a:lnTo>
                    <a:pt x="18" y="201"/>
                  </a:lnTo>
                  <a:lnTo>
                    <a:pt x="0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6" name="Freeform 104"/>
            <p:cNvSpPr>
              <a:spLocks/>
            </p:cNvSpPr>
            <p:nvPr userDrawn="1"/>
          </p:nvSpPr>
          <p:spPr bwMode="auto">
            <a:xfrm>
              <a:off x="4385" y="3397"/>
              <a:ext cx="390" cy="147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63" y="31"/>
                </a:cxn>
                <a:cxn ang="0">
                  <a:pos x="99" y="0"/>
                </a:cxn>
                <a:cxn ang="0">
                  <a:pos x="160" y="13"/>
                </a:cxn>
                <a:cxn ang="0">
                  <a:pos x="202" y="55"/>
                </a:cxn>
                <a:cxn ang="0">
                  <a:pos x="262" y="31"/>
                </a:cxn>
                <a:cxn ang="0">
                  <a:pos x="323" y="50"/>
                </a:cxn>
                <a:cxn ang="0">
                  <a:pos x="378" y="68"/>
                </a:cxn>
                <a:cxn ang="0">
                  <a:pos x="390" y="105"/>
                </a:cxn>
                <a:cxn ang="0">
                  <a:pos x="359" y="134"/>
                </a:cxn>
                <a:cxn ang="0">
                  <a:pos x="317" y="134"/>
                </a:cxn>
                <a:cxn ang="0">
                  <a:pos x="268" y="110"/>
                </a:cxn>
                <a:cxn ang="0">
                  <a:pos x="220" y="147"/>
                </a:cxn>
                <a:cxn ang="0">
                  <a:pos x="141" y="105"/>
                </a:cxn>
                <a:cxn ang="0">
                  <a:pos x="68" y="105"/>
                </a:cxn>
                <a:cxn ang="0">
                  <a:pos x="13" y="92"/>
                </a:cxn>
                <a:cxn ang="0">
                  <a:pos x="0" y="42"/>
                </a:cxn>
                <a:cxn ang="0">
                  <a:pos x="0" y="42"/>
                </a:cxn>
              </a:cxnLst>
              <a:rect l="0" t="0" r="r" b="b"/>
              <a:pathLst>
                <a:path w="390" h="147">
                  <a:moveTo>
                    <a:pt x="0" y="42"/>
                  </a:moveTo>
                  <a:lnTo>
                    <a:pt x="63" y="31"/>
                  </a:lnTo>
                  <a:lnTo>
                    <a:pt x="99" y="0"/>
                  </a:lnTo>
                  <a:lnTo>
                    <a:pt x="160" y="13"/>
                  </a:lnTo>
                  <a:lnTo>
                    <a:pt x="202" y="55"/>
                  </a:lnTo>
                  <a:lnTo>
                    <a:pt x="262" y="31"/>
                  </a:lnTo>
                  <a:lnTo>
                    <a:pt x="323" y="50"/>
                  </a:lnTo>
                  <a:lnTo>
                    <a:pt x="378" y="68"/>
                  </a:lnTo>
                  <a:lnTo>
                    <a:pt x="390" y="105"/>
                  </a:lnTo>
                  <a:lnTo>
                    <a:pt x="359" y="134"/>
                  </a:lnTo>
                  <a:lnTo>
                    <a:pt x="317" y="134"/>
                  </a:lnTo>
                  <a:lnTo>
                    <a:pt x="268" y="110"/>
                  </a:lnTo>
                  <a:lnTo>
                    <a:pt x="220" y="147"/>
                  </a:lnTo>
                  <a:lnTo>
                    <a:pt x="141" y="105"/>
                  </a:lnTo>
                  <a:lnTo>
                    <a:pt x="68" y="105"/>
                  </a:lnTo>
                  <a:lnTo>
                    <a:pt x="13" y="92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7" name="Freeform 105"/>
            <p:cNvSpPr>
              <a:spLocks/>
            </p:cNvSpPr>
            <p:nvPr userDrawn="1"/>
          </p:nvSpPr>
          <p:spPr bwMode="auto">
            <a:xfrm>
              <a:off x="4830" y="3502"/>
              <a:ext cx="139" cy="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" y="0"/>
                </a:cxn>
                <a:cxn ang="0">
                  <a:pos x="97" y="11"/>
                </a:cxn>
                <a:cxn ang="0">
                  <a:pos x="139" y="42"/>
                </a:cxn>
                <a:cxn ang="0">
                  <a:pos x="90" y="84"/>
                </a:cxn>
                <a:cxn ang="0">
                  <a:pos x="24" y="97"/>
                </a:cxn>
                <a:cxn ang="0">
                  <a:pos x="0" y="4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9" h="97">
                  <a:moveTo>
                    <a:pt x="0" y="0"/>
                  </a:moveTo>
                  <a:lnTo>
                    <a:pt x="55" y="0"/>
                  </a:lnTo>
                  <a:lnTo>
                    <a:pt x="97" y="11"/>
                  </a:lnTo>
                  <a:lnTo>
                    <a:pt x="139" y="42"/>
                  </a:lnTo>
                  <a:lnTo>
                    <a:pt x="90" y="84"/>
                  </a:lnTo>
                  <a:lnTo>
                    <a:pt x="24" y="9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8" name="Freeform 106"/>
            <p:cNvSpPr>
              <a:spLocks/>
            </p:cNvSpPr>
            <p:nvPr userDrawn="1"/>
          </p:nvSpPr>
          <p:spPr bwMode="auto">
            <a:xfrm>
              <a:off x="4233" y="3392"/>
              <a:ext cx="105" cy="97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74" y="24"/>
                </a:cxn>
                <a:cxn ang="0">
                  <a:pos x="105" y="29"/>
                </a:cxn>
                <a:cxn ang="0">
                  <a:pos x="86" y="84"/>
                </a:cxn>
                <a:cxn ang="0">
                  <a:pos x="37" y="97"/>
                </a:cxn>
                <a:cxn ang="0">
                  <a:pos x="13" y="47"/>
                </a:cxn>
                <a:cxn ang="0">
                  <a:pos x="0" y="0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105" h="97">
                  <a:moveTo>
                    <a:pt x="37" y="0"/>
                  </a:moveTo>
                  <a:lnTo>
                    <a:pt x="74" y="24"/>
                  </a:lnTo>
                  <a:lnTo>
                    <a:pt x="105" y="29"/>
                  </a:lnTo>
                  <a:lnTo>
                    <a:pt x="86" y="84"/>
                  </a:lnTo>
                  <a:lnTo>
                    <a:pt x="37" y="97"/>
                  </a:lnTo>
                  <a:lnTo>
                    <a:pt x="13" y="47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9" name="Freeform 107"/>
            <p:cNvSpPr>
              <a:spLocks/>
            </p:cNvSpPr>
            <p:nvPr userDrawn="1"/>
          </p:nvSpPr>
          <p:spPr bwMode="auto">
            <a:xfrm>
              <a:off x="4484" y="2892"/>
              <a:ext cx="443" cy="377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60"/>
                </a:cxn>
                <a:cxn ang="0">
                  <a:pos x="48" y="92"/>
                </a:cxn>
                <a:cxn ang="0">
                  <a:pos x="84" y="146"/>
                </a:cxn>
                <a:cxn ang="0">
                  <a:pos x="152" y="189"/>
                </a:cxn>
                <a:cxn ang="0">
                  <a:pos x="213" y="201"/>
                </a:cxn>
                <a:cxn ang="0">
                  <a:pos x="242" y="256"/>
                </a:cxn>
                <a:cxn ang="0">
                  <a:pos x="260" y="322"/>
                </a:cxn>
                <a:cxn ang="0">
                  <a:pos x="333" y="372"/>
                </a:cxn>
                <a:cxn ang="0">
                  <a:pos x="394" y="377"/>
                </a:cxn>
                <a:cxn ang="0">
                  <a:pos x="443" y="353"/>
                </a:cxn>
                <a:cxn ang="0">
                  <a:pos x="412" y="304"/>
                </a:cxn>
                <a:cxn ang="0">
                  <a:pos x="357" y="275"/>
                </a:cxn>
                <a:cxn ang="0">
                  <a:pos x="328" y="207"/>
                </a:cxn>
                <a:cxn ang="0">
                  <a:pos x="268" y="152"/>
                </a:cxn>
                <a:cxn ang="0">
                  <a:pos x="158" y="104"/>
                </a:cxn>
                <a:cxn ang="0">
                  <a:pos x="103" y="55"/>
                </a:cxn>
                <a:cxn ang="0">
                  <a:pos x="48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443" h="377">
                  <a:moveTo>
                    <a:pt x="0" y="18"/>
                  </a:moveTo>
                  <a:lnTo>
                    <a:pt x="0" y="60"/>
                  </a:lnTo>
                  <a:lnTo>
                    <a:pt x="48" y="92"/>
                  </a:lnTo>
                  <a:lnTo>
                    <a:pt x="84" y="146"/>
                  </a:lnTo>
                  <a:lnTo>
                    <a:pt x="152" y="189"/>
                  </a:lnTo>
                  <a:lnTo>
                    <a:pt x="213" y="201"/>
                  </a:lnTo>
                  <a:lnTo>
                    <a:pt x="242" y="256"/>
                  </a:lnTo>
                  <a:lnTo>
                    <a:pt x="260" y="322"/>
                  </a:lnTo>
                  <a:lnTo>
                    <a:pt x="333" y="372"/>
                  </a:lnTo>
                  <a:lnTo>
                    <a:pt x="394" y="377"/>
                  </a:lnTo>
                  <a:lnTo>
                    <a:pt x="443" y="353"/>
                  </a:lnTo>
                  <a:lnTo>
                    <a:pt x="412" y="304"/>
                  </a:lnTo>
                  <a:lnTo>
                    <a:pt x="357" y="275"/>
                  </a:lnTo>
                  <a:lnTo>
                    <a:pt x="328" y="207"/>
                  </a:lnTo>
                  <a:lnTo>
                    <a:pt x="268" y="152"/>
                  </a:lnTo>
                  <a:lnTo>
                    <a:pt x="158" y="104"/>
                  </a:lnTo>
                  <a:lnTo>
                    <a:pt x="103" y="55"/>
                  </a:lnTo>
                  <a:lnTo>
                    <a:pt x="48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30" name="Freeform 108"/>
            <p:cNvSpPr>
              <a:spLocks/>
            </p:cNvSpPr>
            <p:nvPr userDrawn="1"/>
          </p:nvSpPr>
          <p:spPr bwMode="auto">
            <a:xfrm>
              <a:off x="5030" y="3403"/>
              <a:ext cx="86" cy="91"/>
            </a:xfrm>
            <a:custGeom>
              <a:avLst/>
              <a:gdLst/>
              <a:ahLst/>
              <a:cxnLst>
                <a:cxn ang="0">
                  <a:pos x="42" y="13"/>
                </a:cxn>
                <a:cxn ang="0">
                  <a:pos x="0" y="49"/>
                </a:cxn>
                <a:cxn ang="0">
                  <a:pos x="13" y="86"/>
                </a:cxn>
                <a:cxn ang="0">
                  <a:pos x="42" y="91"/>
                </a:cxn>
                <a:cxn ang="0">
                  <a:pos x="86" y="49"/>
                </a:cxn>
                <a:cxn ang="0">
                  <a:pos x="79" y="0"/>
                </a:cxn>
                <a:cxn ang="0">
                  <a:pos x="42" y="13"/>
                </a:cxn>
                <a:cxn ang="0">
                  <a:pos x="42" y="13"/>
                </a:cxn>
              </a:cxnLst>
              <a:rect l="0" t="0" r="r" b="b"/>
              <a:pathLst>
                <a:path w="86" h="91">
                  <a:moveTo>
                    <a:pt x="42" y="13"/>
                  </a:moveTo>
                  <a:lnTo>
                    <a:pt x="0" y="49"/>
                  </a:lnTo>
                  <a:lnTo>
                    <a:pt x="13" y="86"/>
                  </a:lnTo>
                  <a:lnTo>
                    <a:pt x="42" y="91"/>
                  </a:lnTo>
                  <a:lnTo>
                    <a:pt x="86" y="49"/>
                  </a:lnTo>
                  <a:lnTo>
                    <a:pt x="79" y="0"/>
                  </a:lnTo>
                  <a:lnTo>
                    <a:pt x="42" y="13"/>
                  </a:lnTo>
                  <a:lnTo>
                    <a:pt x="4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31" name="Freeform 109"/>
            <p:cNvSpPr>
              <a:spLocks/>
            </p:cNvSpPr>
            <p:nvPr userDrawn="1"/>
          </p:nvSpPr>
          <p:spPr bwMode="auto">
            <a:xfrm>
              <a:off x="4964" y="3331"/>
              <a:ext cx="55" cy="85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53"/>
                </a:cxn>
                <a:cxn ang="0">
                  <a:pos x="42" y="85"/>
                </a:cxn>
                <a:cxn ang="0">
                  <a:pos x="0" y="48"/>
                </a:cxn>
                <a:cxn ang="0">
                  <a:pos x="18" y="6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55" h="85">
                  <a:moveTo>
                    <a:pt x="55" y="0"/>
                  </a:moveTo>
                  <a:lnTo>
                    <a:pt x="55" y="53"/>
                  </a:lnTo>
                  <a:lnTo>
                    <a:pt x="42" y="85"/>
                  </a:lnTo>
                  <a:lnTo>
                    <a:pt x="0" y="48"/>
                  </a:lnTo>
                  <a:lnTo>
                    <a:pt x="18" y="6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32" name="Freeform 110"/>
            <p:cNvSpPr>
              <a:spLocks/>
            </p:cNvSpPr>
            <p:nvPr userDrawn="1"/>
          </p:nvSpPr>
          <p:spPr bwMode="auto">
            <a:xfrm>
              <a:off x="5056" y="3557"/>
              <a:ext cx="89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16"/>
                </a:cxn>
                <a:cxn ang="0">
                  <a:pos x="89" y="47"/>
                </a:cxn>
                <a:cxn ang="0">
                  <a:pos x="53" y="84"/>
                </a:cxn>
                <a:cxn ang="0">
                  <a:pos x="5" y="5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9" h="84">
                  <a:moveTo>
                    <a:pt x="0" y="0"/>
                  </a:moveTo>
                  <a:lnTo>
                    <a:pt x="47" y="16"/>
                  </a:lnTo>
                  <a:lnTo>
                    <a:pt x="89" y="47"/>
                  </a:lnTo>
                  <a:lnTo>
                    <a:pt x="53" y="84"/>
                  </a:lnTo>
                  <a:lnTo>
                    <a:pt x="5" y="5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33" name="Freeform 111"/>
            <p:cNvSpPr>
              <a:spLocks/>
            </p:cNvSpPr>
            <p:nvPr userDrawn="1"/>
          </p:nvSpPr>
          <p:spPr bwMode="auto">
            <a:xfrm>
              <a:off x="4878" y="3251"/>
              <a:ext cx="97" cy="117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3" y="49"/>
                </a:cxn>
                <a:cxn ang="0">
                  <a:pos x="0" y="91"/>
                </a:cxn>
                <a:cxn ang="0">
                  <a:pos x="62" y="117"/>
                </a:cxn>
                <a:cxn ang="0">
                  <a:pos x="97" y="73"/>
                </a:cxn>
                <a:cxn ang="0">
                  <a:pos x="97" y="18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97" h="117">
                  <a:moveTo>
                    <a:pt x="37" y="0"/>
                  </a:moveTo>
                  <a:lnTo>
                    <a:pt x="13" y="49"/>
                  </a:lnTo>
                  <a:lnTo>
                    <a:pt x="0" y="91"/>
                  </a:lnTo>
                  <a:lnTo>
                    <a:pt x="62" y="117"/>
                  </a:lnTo>
                  <a:lnTo>
                    <a:pt x="97" y="73"/>
                  </a:lnTo>
                  <a:lnTo>
                    <a:pt x="97" y="18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34" name="Freeform 112"/>
            <p:cNvSpPr>
              <a:spLocks/>
            </p:cNvSpPr>
            <p:nvPr userDrawn="1"/>
          </p:nvSpPr>
          <p:spPr bwMode="auto">
            <a:xfrm>
              <a:off x="5048" y="3465"/>
              <a:ext cx="213" cy="218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79" y="11"/>
                </a:cxn>
                <a:cxn ang="0">
                  <a:pos x="128" y="42"/>
                </a:cxn>
                <a:cxn ang="0">
                  <a:pos x="147" y="97"/>
                </a:cxn>
                <a:cxn ang="0">
                  <a:pos x="176" y="126"/>
                </a:cxn>
                <a:cxn ang="0">
                  <a:pos x="213" y="189"/>
                </a:cxn>
                <a:cxn ang="0">
                  <a:pos x="171" y="218"/>
                </a:cxn>
                <a:cxn ang="0">
                  <a:pos x="110" y="152"/>
                </a:cxn>
                <a:cxn ang="0">
                  <a:pos x="61" y="79"/>
                </a:cxn>
                <a:cxn ang="0">
                  <a:pos x="0" y="24"/>
                </a:cxn>
                <a:cxn ang="0">
                  <a:pos x="44" y="0"/>
                </a:cxn>
                <a:cxn ang="0">
                  <a:pos x="44" y="0"/>
                </a:cxn>
              </a:cxnLst>
              <a:rect l="0" t="0" r="r" b="b"/>
              <a:pathLst>
                <a:path w="213" h="218">
                  <a:moveTo>
                    <a:pt x="44" y="0"/>
                  </a:moveTo>
                  <a:lnTo>
                    <a:pt x="79" y="11"/>
                  </a:lnTo>
                  <a:lnTo>
                    <a:pt x="128" y="42"/>
                  </a:lnTo>
                  <a:lnTo>
                    <a:pt x="147" y="97"/>
                  </a:lnTo>
                  <a:lnTo>
                    <a:pt x="176" y="126"/>
                  </a:lnTo>
                  <a:lnTo>
                    <a:pt x="213" y="189"/>
                  </a:lnTo>
                  <a:lnTo>
                    <a:pt x="171" y="218"/>
                  </a:lnTo>
                  <a:lnTo>
                    <a:pt x="110" y="152"/>
                  </a:lnTo>
                  <a:lnTo>
                    <a:pt x="61" y="79"/>
                  </a:lnTo>
                  <a:lnTo>
                    <a:pt x="0" y="24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pic>
        <p:nvPicPr>
          <p:cNvPr id="11267" name="Picture 3" descr="C:\Users\Josee\AppData\Local\Microsoft\Windows\Temporary Internet Files\Content.IE5\BC8DGHX0\MCj04244540000[1].wm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28604"/>
            <a:ext cx="1831975" cy="176530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1B0A4-0458-4359-90CE-B24316D90F1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D11F-15A0-4BCD-ABE8-C932F5B1634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 dirty="0" smtClean="0"/>
              <a:t>Klik om de modelstijlen te bewerken</a:t>
            </a:r>
          </a:p>
          <a:p>
            <a:pPr lvl="1" eaLnBrk="1" latinLnBrk="0" hangingPunct="1"/>
            <a:r>
              <a:rPr lang="nl-NL" dirty="0" smtClean="0"/>
              <a:t>Tweede niveau</a:t>
            </a:r>
          </a:p>
          <a:p>
            <a:pPr lvl="2" eaLnBrk="1" latinLnBrk="0" hangingPunct="1"/>
            <a:r>
              <a:rPr lang="nl-NL" dirty="0" smtClean="0"/>
              <a:t>Derde niveau</a:t>
            </a:r>
          </a:p>
          <a:p>
            <a:pPr lvl="3" eaLnBrk="1" latinLnBrk="0" hangingPunct="1"/>
            <a:r>
              <a:rPr lang="nl-NL" dirty="0" smtClean="0"/>
              <a:t>Vierde niveau</a:t>
            </a:r>
          </a:p>
          <a:p>
            <a:pPr lvl="4" eaLnBrk="1" latinLnBrk="0" hangingPunct="1"/>
            <a:r>
              <a:rPr lang="nl-NL" dirty="0" smtClean="0"/>
              <a:t>Vijfde niveau</a:t>
            </a:r>
            <a:endParaRPr kumimoji="0" lang="en-US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8C242AE-3128-49AB-BCE7-06AF4D65837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587D8D2-598C-4A8E-ACAF-35E1A47D8C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1533-1E64-4C25-8C9A-59461A5E48A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A14-8361-42AC-8BA5-81BEB4B98F2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D0C2C2A-822C-455E-A460-999FD21C3BF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BBEA1-5F0A-46AF-9999-A1B4647E07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0B02CE9-E3E1-4FB0-A9D6-84C0F4037F2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871077-DEB9-46EA-8E43-C875186A03A0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3ECB75B-E1A0-4ED2-BB50-97E9707CC43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 bldLvl="5" advAuto="500"/>
    </p:bld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Hoe gezond ben ik?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</a:t>
            </a:r>
            <a:endParaRPr lang="nl-NL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nl-NL" sz="2000" dirty="0" smtClean="0"/>
              <a:t>Wonen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In rustige omgeving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Veel verkeer</a:t>
            </a:r>
            <a:endParaRPr lang="nl-NL" sz="1700" dirty="0"/>
          </a:p>
          <a:p>
            <a:pPr>
              <a:lnSpc>
                <a:spcPct val="80000"/>
              </a:lnSpc>
            </a:pPr>
            <a:r>
              <a:rPr lang="nl-NL" sz="2000" dirty="0" smtClean="0"/>
              <a:t>Eten</a:t>
            </a:r>
          </a:p>
          <a:p>
            <a:pPr lvl="1">
              <a:lnSpc>
                <a:spcPct val="80000"/>
              </a:lnSpc>
            </a:pPr>
            <a:r>
              <a:rPr lang="nl-NL" sz="1500" dirty="0" err="1" smtClean="0"/>
              <a:t>Fast</a:t>
            </a:r>
            <a:r>
              <a:rPr lang="nl-NL" sz="1500" dirty="0" smtClean="0"/>
              <a:t> </a:t>
            </a:r>
            <a:r>
              <a:rPr lang="nl-NL" sz="1500" dirty="0" err="1" smtClean="0"/>
              <a:t>food</a:t>
            </a:r>
            <a:endParaRPr lang="nl-NL" sz="1500" dirty="0" smtClean="0"/>
          </a:p>
          <a:p>
            <a:pPr lvl="1">
              <a:lnSpc>
                <a:spcPct val="80000"/>
              </a:lnSpc>
            </a:pPr>
            <a:r>
              <a:rPr lang="nl-NL" sz="1500" dirty="0" smtClean="0"/>
              <a:t>Veel fruit</a:t>
            </a:r>
          </a:p>
          <a:p>
            <a:pPr lvl="1">
              <a:lnSpc>
                <a:spcPct val="80000"/>
              </a:lnSpc>
            </a:pPr>
            <a:r>
              <a:rPr lang="nl-NL" sz="1500" dirty="0" smtClean="0"/>
              <a:t>Veel snoep</a:t>
            </a:r>
            <a:endParaRPr lang="nl-NL" sz="1500" dirty="0"/>
          </a:p>
          <a:p>
            <a:pPr>
              <a:lnSpc>
                <a:spcPct val="80000"/>
              </a:lnSpc>
            </a:pPr>
            <a:r>
              <a:rPr lang="nl-NL" sz="2000" dirty="0" smtClean="0"/>
              <a:t>Beweging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Alles met de auto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Alles met de fiets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Veel sporten</a:t>
            </a:r>
            <a:endParaRPr lang="nl-NL" sz="1700" dirty="0"/>
          </a:p>
          <a:p>
            <a:pPr>
              <a:lnSpc>
                <a:spcPct val="80000"/>
              </a:lnSpc>
            </a:pPr>
            <a:r>
              <a:rPr lang="nl-NL" sz="2000" dirty="0" smtClean="0"/>
              <a:t>Slapen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Te laat naar bed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Onregelmatig</a:t>
            </a:r>
          </a:p>
          <a:p>
            <a:pPr>
              <a:lnSpc>
                <a:spcPct val="80000"/>
              </a:lnSpc>
            </a:pPr>
            <a:r>
              <a:rPr lang="nl-NL" sz="2000" dirty="0" smtClean="0"/>
              <a:t>Werk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Drukke agenda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Stress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Inspirerend</a:t>
            </a:r>
          </a:p>
          <a:p>
            <a:pPr lvl="1">
              <a:lnSpc>
                <a:spcPct val="80000"/>
              </a:lnSpc>
            </a:pPr>
            <a:endParaRPr lang="nl-NL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Ongezond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nl-NL" sz="2000" dirty="0" smtClean="0"/>
              <a:t>Wonen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Ver van het werk</a:t>
            </a:r>
          </a:p>
          <a:p>
            <a:pPr>
              <a:lnSpc>
                <a:spcPct val="80000"/>
              </a:lnSpc>
            </a:pPr>
            <a:r>
              <a:rPr lang="nl-NL" sz="2000" dirty="0" smtClean="0"/>
              <a:t>Eten</a:t>
            </a:r>
          </a:p>
          <a:p>
            <a:pPr lvl="1">
              <a:lnSpc>
                <a:spcPct val="80000"/>
              </a:lnSpc>
            </a:pPr>
            <a:r>
              <a:rPr lang="nl-NL" sz="1500" dirty="0" smtClean="0"/>
              <a:t>Onregelmatig</a:t>
            </a:r>
          </a:p>
          <a:p>
            <a:pPr lvl="1">
              <a:lnSpc>
                <a:spcPct val="80000"/>
              </a:lnSpc>
            </a:pPr>
            <a:r>
              <a:rPr lang="nl-NL" sz="1500" dirty="0" smtClean="0"/>
              <a:t>Teveel</a:t>
            </a:r>
          </a:p>
          <a:p>
            <a:pPr>
              <a:lnSpc>
                <a:spcPct val="80000"/>
              </a:lnSpc>
            </a:pPr>
            <a:r>
              <a:rPr lang="nl-NL" sz="2000" dirty="0" smtClean="0"/>
              <a:t>Beweging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Wandelen op het strand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TV kijken</a:t>
            </a:r>
          </a:p>
          <a:p>
            <a:pPr>
              <a:lnSpc>
                <a:spcPct val="80000"/>
              </a:lnSpc>
            </a:pPr>
            <a:r>
              <a:rPr lang="nl-NL" sz="2000" dirty="0" smtClean="0"/>
              <a:t>Slapen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Slecht bed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Rustige kamer</a:t>
            </a:r>
          </a:p>
          <a:p>
            <a:pPr>
              <a:lnSpc>
                <a:spcPct val="80000"/>
              </a:lnSpc>
            </a:pPr>
            <a:r>
              <a:rPr lang="nl-NL" sz="2000" dirty="0" smtClean="0"/>
              <a:t>Werk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Teveel werk</a:t>
            </a:r>
          </a:p>
          <a:p>
            <a:pPr lvl="1">
              <a:lnSpc>
                <a:spcPct val="80000"/>
              </a:lnSpc>
            </a:pPr>
            <a:r>
              <a:rPr lang="nl-NL" sz="1700" dirty="0" smtClean="0"/>
              <a:t>Nare collega’s</a:t>
            </a:r>
          </a:p>
          <a:p>
            <a:pPr lvl="1">
              <a:lnSpc>
                <a:spcPct val="80000"/>
              </a:lnSpc>
            </a:pPr>
            <a:endParaRPr lang="nl-NL" sz="1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Hoe gezond ben ik?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170</TotalTime>
  <Words>72</Words>
  <Application>Microsoft Office PowerPoint</Application>
  <PresentationFormat>Diavoorstelling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Century Schoolbook</vt:lpstr>
      <vt:lpstr>Wingdings</vt:lpstr>
      <vt:lpstr>Wingdings 2</vt:lpstr>
      <vt:lpstr>Oriel</vt:lpstr>
      <vt:lpstr>Hoe gezond ben ik?</vt:lpstr>
      <vt:lpstr>Gezond</vt:lpstr>
      <vt:lpstr>Ongezond</vt:lpstr>
      <vt:lpstr>Hoe gezond ben ik?</vt:lpstr>
    </vt:vector>
  </TitlesOfParts>
  <Company>Instruct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</dc:title>
  <dc:creator>Instruct bv</dc:creator>
  <cp:lastModifiedBy>Instruct - Paula Felix</cp:lastModifiedBy>
  <cp:revision>14</cp:revision>
  <dcterms:created xsi:type="dcterms:W3CDTF">2003-06-02T15:16:15Z</dcterms:created>
  <dcterms:modified xsi:type="dcterms:W3CDTF">2013-06-13T08:33:42Z</dcterms:modified>
</cp:coreProperties>
</file>