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9"/>
  </p:notesMasterIdLst>
  <p:sldIdLst>
    <p:sldId id="256" r:id="rId2"/>
    <p:sldId id="262" r:id="rId3"/>
    <p:sldId id="257" r:id="rId4"/>
    <p:sldId id="263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9" autoAdjust="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E0C9E-1B98-40E6-A99D-86F3034E3775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1BBB3-EB52-4E9F-8EAB-417324F4E97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4554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1BBB3-EB52-4E9F-8EAB-417324F4E970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0321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1BBB3-EB52-4E9F-8EAB-417324F4E970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806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2" name="Ond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20" name="Tijdelijke aanduiding voor voettekst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3C2472-E56C-4382-93CC-77F82F632B9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Ova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41B7B-170C-46D9-AB53-D41AC5AFC48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E5DAF8-0B30-4084-B9DD-CF076753E85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0D00F7-9A6D-4527-B6F4-A65B120882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F49083-0693-4CA5-BB27-81418B666FA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16600B-24EA-4368-832A-F2AD6B173A5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09CBDA-D7E7-4DDF-A2B8-7E1B27E433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360F3-4AD7-4810-800E-5D32DB98144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B13960-85E9-4F1B-8579-EA43CE52E9F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Rechthoe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46E7AA-74B7-423F-BF5A-6B0E4C3FACB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59BBF-11AC-484A-9116-4873C7C6BE5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9" name="Stroom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troom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rkel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ing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jdelijke aanduiding voor titel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4" name="Tijdelijke aanduiding voor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D4DE87-9D14-47DF-A2DC-774335E81320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5" name="Rechthoe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8728" y="2000240"/>
            <a:ext cx="7406640" cy="1472184"/>
          </a:xfrm>
        </p:spPr>
        <p:txBody>
          <a:bodyPr/>
          <a:lstStyle/>
          <a:p>
            <a:r>
              <a:rPr lang="nl-NL" dirty="0" smtClean="0">
                <a:solidFill>
                  <a:schemeClr val="tx1"/>
                </a:solidFill>
                <a:effectLst/>
              </a:rPr>
              <a:t>Vergeten groenten</a:t>
            </a:r>
            <a:endParaRPr lang="nl-NL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http://www.gourmetsleuth.com/images/crosn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2964" y="1643050"/>
            <a:ext cx="2405300" cy="123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6" descr="Brave hendri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4840216"/>
            <a:ext cx="1588444" cy="1712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4" descr="Aardpe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35398" y="1284862"/>
            <a:ext cx="2402292" cy="1215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4" descr="Haverwortel-fbdf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7569" y="4929198"/>
            <a:ext cx="1742734" cy="1626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Staande oorkonde 10"/>
          <p:cNvSpPr/>
          <p:nvPr/>
        </p:nvSpPr>
        <p:spPr>
          <a:xfrm>
            <a:off x="4399708" y="2857496"/>
            <a:ext cx="3529878" cy="364333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nl-NL" sz="2800" dirty="0" smtClean="0"/>
              <a:t>Haverwortel</a:t>
            </a:r>
            <a:endParaRPr lang="nl-NL" sz="2800" dirty="0"/>
          </a:p>
        </p:txBody>
      </p:sp>
      <p:sp>
        <p:nvSpPr>
          <p:cNvPr id="5" name="Afgeronde rechthoek 4"/>
          <p:cNvSpPr/>
          <p:nvPr/>
        </p:nvSpPr>
        <p:spPr>
          <a:xfrm>
            <a:off x="571472" y="142852"/>
            <a:ext cx="1500198" cy="65722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nl-NL" sz="2800" dirty="0" smtClean="0"/>
              <a:t>Brave Hendrik</a:t>
            </a:r>
            <a:endParaRPr lang="nl-NL" sz="2800" dirty="0"/>
          </a:p>
        </p:txBody>
      </p:sp>
      <p:sp>
        <p:nvSpPr>
          <p:cNvPr id="6" name="Stroomdiagram: Ponsband 5"/>
          <p:cNvSpPr/>
          <p:nvPr/>
        </p:nvSpPr>
        <p:spPr>
          <a:xfrm>
            <a:off x="3357554" y="642918"/>
            <a:ext cx="4588840" cy="171451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Crosnes</a:t>
            </a:r>
            <a:endParaRPr lang="nl-NL" sz="2800" dirty="0"/>
          </a:p>
        </p:txBody>
      </p:sp>
      <p:pic>
        <p:nvPicPr>
          <p:cNvPr id="17" name="Picture 10" descr="Zeekoo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09619" y="3857628"/>
            <a:ext cx="1941466" cy="1178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Stroomdiagram: Vooraf ingesteld proces 7"/>
          <p:cNvSpPr/>
          <p:nvPr/>
        </p:nvSpPr>
        <p:spPr>
          <a:xfrm>
            <a:off x="642910" y="2214554"/>
            <a:ext cx="4588840" cy="107157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Aardpeer</a:t>
            </a:r>
            <a:endParaRPr lang="nl-NL" sz="2800" dirty="0"/>
          </a:p>
        </p:txBody>
      </p:sp>
      <p:sp>
        <p:nvSpPr>
          <p:cNvPr id="12" name="Schuine rand 11"/>
          <p:cNvSpPr/>
          <p:nvPr/>
        </p:nvSpPr>
        <p:spPr>
          <a:xfrm>
            <a:off x="2092681" y="2786058"/>
            <a:ext cx="3618124" cy="157163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Zeekool</a:t>
            </a:r>
            <a:endParaRPr lang="nl-NL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Brave Hendrik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000100" y="1357298"/>
            <a:ext cx="4972056" cy="5214974"/>
          </a:xfrm>
        </p:spPr>
        <p:txBody>
          <a:bodyPr>
            <a:normAutofit/>
          </a:bodyPr>
          <a:lstStyle/>
          <a:p>
            <a:r>
              <a:rPr lang="nl-NL" dirty="0" smtClean="0"/>
              <a:t>Een zeer </a:t>
            </a:r>
            <a:r>
              <a:rPr lang="nl-NL" dirty="0"/>
              <a:t>oude inheemse </a:t>
            </a:r>
            <a:r>
              <a:rPr lang="nl-NL" dirty="0" smtClean="0"/>
              <a:t>groente.</a:t>
            </a:r>
            <a:endParaRPr lang="nl-NL" dirty="0"/>
          </a:p>
          <a:p>
            <a:r>
              <a:rPr lang="nl-NL" dirty="0" smtClean="0"/>
              <a:t>Is een goed middel </a:t>
            </a:r>
            <a:r>
              <a:rPr lang="nl-NL" dirty="0"/>
              <a:t>tegen darmstoornissen. </a:t>
            </a:r>
            <a:endParaRPr lang="nl-NL" dirty="0" smtClean="0"/>
          </a:p>
          <a:p>
            <a:pPr lvl="1"/>
            <a:r>
              <a:rPr lang="nl-NL" dirty="0" smtClean="0"/>
              <a:t>Ook </a:t>
            </a:r>
            <a:r>
              <a:rPr lang="nl-NL" dirty="0"/>
              <a:t>maakt men er zalf van voor allerlei pijnen. </a:t>
            </a:r>
          </a:p>
          <a:p>
            <a:r>
              <a:rPr lang="nl-NL" dirty="0" smtClean="0"/>
              <a:t>Smaak van </a:t>
            </a:r>
            <a:r>
              <a:rPr lang="nl-NL" dirty="0"/>
              <a:t>het blad is mild en </a:t>
            </a:r>
            <a:r>
              <a:rPr lang="nl-NL" dirty="0" smtClean="0"/>
              <a:t>zacht.</a:t>
            </a:r>
            <a:endParaRPr lang="nl-NL" dirty="0"/>
          </a:p>
        </p:txBody>
      </p:sp>
      <p:pic>
        <p:nvPicPr>
          <p:cNvPr id="21510" name="Picture 6" descr="Brave hendri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643050"/>
            <a:ext cx="2667000" cy="3552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Crosnes</a:t>
            </a:r>
            <a:endParaRPr lang="nl-NL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214414" y="1357298"/>
            <a:ext cx="5643602" cy="4857783"/>
          </a:xfrm>
        </p:spPr>
        <p:txBody>
          <a:bodyPr rIns="46800">
            <a:normAutofit lnSpcReduction="10000"/>
          </a:bodyPr>
          <a:lstStyle/>
          <a:p>
            <a:r>
              <a:rPr lang="nl-NL" sz="2800" dirty="0" smtClean="0"/>
              <a:t>Kleine </a:t>
            </a:r>
            <a:r>
              <a:rPr lang="nl-NL" sz="2800" dirty="0"/>
              <a:t>spiraalvormige knolletjes die op een garnaal lijken.</a:t>
            </a:r>
          </a:p>
          <a:p>
            <a:pPr lvl="1"/>
            <a:r>
              <a:rPr lang="nl-NL" sz="2400" dirty="0" smtClean="0"/>
              <a:t>Knolletjes </a:t>
            </a:r>
            <a:r>
              <a:rPr lang="nl-NL" sz="2400" dirty="0"/>
              <a:t>van de Japanse andoorn.</a:t>
            </a:r>
          </a:p>
          <a:p>
            <a:r>
              <a:rPr lang="nl-NL" sz="2800" dirty="0" smtClean="0"/>
              <a:t>Gegeten in Japan</a:t>
            </a:r>
            <a:r>
              <a:rPr lang="nl-NL" sz="2800" dirty="0"/>
              <a:t>, India en </a:t>
            </a:r>
            <a:r>
              <a:rPr lang="nl-NL" sz="2800" dirty="0" smtClean="0"/>
              <a:t>Frankrijk.</a:t>
            </a:r>
            <a:endParaRPr lang="nl-NL" sz="2800" dirty="0"/>
          </a:p>
          <a:p>
            <a:r>
              <a:rPr lang="nl-NL" sz="2800" dirty="0" smtClean="0"/>
              <a:t>Smaak:</a:t>
            </a:r>
            <a:endParaRPr lang="nl-NL" sz="2800" dirty="0"/>
          </a:p>
          <a:p>
            <a:pPr lvl="1"/>
            <a:r>
              <a:rPr lang="nl-NL" sz="2400" dirty="0"/>
              <a:t>heeft iets weg van nieuwe </a:t>
            </a:r>
            <a:r>
              <a:rPr lang="nl-NL" sz="2400" dirty="0" smtClean="0"/>
              <a:t>aardappelen, </a:t>
            </a:r>
            <a:endParaRPr lang="nl-NL" sz="2400" dirty="0"/>
          </a:p>
          <a:p>
            <a:pPr lvl="1"/>
            <a:r>
              <a:rPr lang="nl-NL" sz="2400" dirty="0" smtClean="0"/>
              <a:t>sommigen </a:t>
            </a:r>
            <a:r>
              <a:rPr lang="nl-NL" sz="2400" dirty="0"/>
              <a:t>vinden </a:t>
            </a:r>
            <a:r>
              <a:rPr lang="nl-NL" sz="2400" dirty="0" smtClean="0"/>
              <a:t>de smaak een </a:t>
            </a:r>
            <a:br>
              <a:rPr lang="nl-NL" sz="2400" dirty="0" smtClean="0"/>
            </a:br>
            <a:r>
              <a:rPr lang="nl-NL" sz="2400" dirty="0" smtClean="0"/>
              <a:t>kruising </a:t>
            </a:r>
            <a:r>
              <a:rPr lang="nl-NL" sz="2400" dirty="0"/>
              <a:t>tussen bloemkool, 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artisjok </a:t>
            </a:r>
            <a:r>
              <a:rPr lang="nl-NL" sz="2400" dirty="0"/>
              <a:t>en </a:t>
            </a:r>
            <a:r>
              <a:rPr lang="nl-NL" sz="2400" dirty="0" smtClean="0"/>
              <a:t>schorseneer.</a:t>
            </a:r>
          </a:p>
          <a:p>
            <a:r>
              <a:rPr lang="nl-NL" sz="2800" dirty="0" smtClean="0"/>
              <a:t>Andere naam: </a:t>
            </a:r>
            <a:br>
              <a:rPr lang="nl-NL" sz="2800" dirty="0" smtClean="0"/>
            </a:br>
            <a:r>
              <a:rPr lang="nl-NL" sz="2800" dirty="0" smtClean="0"/>
              <a:t>Japanse aardappel </a:t>
            </a:r>
            <a:endParaRPr lang="nl-NL" sz="2800" dirty="0"/>
          </a:p>
        </p:txBody>
      </p:sp>
      <p:pic>
        <p:nvPicPr>
          <p:cNvPr id="22534" name="Picture 6" descr="http://www.gourmetsleuth.com/images/crosn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286256"/>
            <a:ext cx="3501309" cy="2214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Aardpeer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nl-NL" dirty="0"/>
              <a:t>Knolgewas met een zachte, zoete smaak.</a:t>
            </a:r>
          </a:p>
          <a:p>
            <a:r>
              <a:rPr lang="nl-NL" dirty="0"/>
              <a:t>Familie van de zonnebloem.</a:t>
            </a:r>
          </a:p>
          <a:p>
            <a:r>
              <a:rPr lang="nl-NL" dirty="0"/>
              <a:t>Aardpeerknollen zijn: </a:t>
            </a:r>
          </a:p>
          <a:p>
            <a:pPr lvl="1"/>
            <a:r>
              <a:rPr lang="nl-NL" dirty="0" smtClean="0"/>
              <a:t>voedzaam, </a:t>
            </a:r>
            <a:endParaRPr lang="nl-NL" dirty="0"/>
          </a:p>
          <a:p>
            <a:pPr lvl="1"/>
            <a:r>
              <a:rPr lang="nl-NL" dirty="0"/>
              <a:t>licht </a:t>
            </a:r>
            <a:r>
              <a:rPr lang="nl-NL" dirty="0" smtClean="0"/>
              <a:t>verteerbaar, </a:t>
            </a:r>
            <a:endParaRPr lang="nl-NL" dirty="0"/>
          </a:p>
          <a:p>
            <a:pPr lvl="1"/>
            <a:r>
              <a:rPr lang="nl-NL" dirty="0" smtClean="0"/>
              <a:t>en hebben een </a:t>
            </a:r>
            <a:br>
              <a:rPr lang="nl-NL" dirty="0" smtClean="0"/>
            </a:br>
            <a:r>
              <a:rPr lang="nl-NL" dirty="0" smtClean="0"/>
              <a:t>helende werking</a:t>
            </a:r>
            <a:r>
              <a:rPr lang="nl-NL" sz="3200" dirty="0" smtClean="0"/>
              <a:t>.</a:t>
            </a:r>
            <a:endParaRPr lang="nl-NL" sz="3200" dirty="0"/>
          </a:p>
        </p:txBody>
      </p:sp>
      <p:pic>
        <p:nvPicPr>
          <p:cNvPr id="23556" name="Picture 4" descr="Aardpe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72026" y="3714752"/>
            <a:ext cx="3856056" cy="24100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Haverwortel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435608" y="1447800"/>
            <a:ext cx="7498080" cy="391002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nl-NL" dirty="0"/>
              <a:t>De </a:t>
            </a:r>
            <a:r>
              <a:rPr lang="nl-NL" dirty="0" smtClean="0"/>
              <a:t>blauwe </a:t>
            </a:r>
            <a:r>
              <a:rPr lang="nl-NL" dirty="0"/>
              <a:t>bloemen van de plant openen zich bij warm zonnig weer in de ochtend en </a:t>
            </a:r>
            <a:r>
              <a:rPr lang="nl-NL" dirty="0" smtClean="0"/>
              <a:t>in </a:t>
            </a:r>
            <a:r>
              <a:rPr lang="nl-NL" dirty="0"/>
              <a:t>de loop van de middag </a:t>
            </a:r>
            <a:r>
              <a:rPr lang="nl-NL" dirty="0" smtClean="0"/>
              <a:t>gaan ze dicht</a:t>
            </a:r>
            <a:r>
              <a:rPr lang="nl-NL" dirty="0"/>
              <a:t>. </a:t>
            </a:r>
          </a:p>
          <a:p>
            <a:pPr>
              <a:lnSpc>
                <a:spcPct val="120000"/>
              </a:lnSpc>
            </a:pPr>
            <a:r>
              <a:rPr lang="nl-NL" dirty="0" smtClean="0"/>
              <a:t>De wortel </a:t>
            </a:r>
            <a:r>
              <a:rPr lang="nl-NL" dirty="0"/>
              <a:t>kan worden </a:t>
            </a:r>
            <a:r>
              <a:rPr lang="nl-NL" dirty="0" smtClean="0"/>
              <a:t>gegeten.</a:t>
            </a:r>
            <a:endParaRPr lang="nl-NL" dirty="0"/>
          </a:p>
          <a:p>
            <a:pPr>
              <a:lnSpc>
                <a:spcPct val="120000"/>
              </a:lnSpc>
            </a:pPr>
            <a:r>
              <a:rPr lang="nl-NL" dirty="0" smtClean="0"/>
              <a:t>Smaak: </a:t>
            </a:r>
          </a:p>
          <a:p>
            <a:pPr lvl="1">
              <a:lnSpc>
                <a:spcPct val="120000"/>
              </a:lnSpc>
            </a:pPr>
            <a:r>
              <a:rPr lang="nl-NL" dirty="0" smtClean="0"/>
              <a:t>asperge,</a:t>
            </a:r>
          </a:p>
          <a:p>
            <a:pPr lvl="1">
              <a:lnSpc>
                <a:spcPct val="120000"/>
              </a:lnSpc>
            </a:pPr>
            <a:r>
              <a:rPr lang="nl-NL" dirty="0" smtClean="0"/>
              <a:t>oester, </a:t>
            </a:r>
          </a:p>
          <a:p>
            <a:pPr lvl="1">
              <a:lnSpc>
                <a:spcPct val="120000"/>
              </a:lnSpc>
            </a:pPr>
            <a:r>
              <a:rPr lang="nl-NL" dirty="0" smtClean="0"/>
              <a:t>en in ieder </a:t>
            </a:r>
            <a:r>
              <a:rPr lang="nl-NL" dirty="0"/>
              <a:t>geval zeer smakelijk. </a:t>
            </a:r>
          </a:p>
        </p:txBody>
      </p:sp>
      <p:pic>
        <p:nvPicPr>
          <p:cNvPr id="24580" name="Picture 4" descr="Haverwortel-fbdf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4129986"/>
            <a:ext cx="2200284" cy="22232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435608" y="1447800"/>
            <a:ext cx="4708028" cy="4800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nl-NL" dirty="0" smtClean="0"/>
              <a:t>Voornamelijk </a:t>
            </a:r>
            <a:r>
              <a:rPr lang="nl-NL" dirty="0"/>
              <a:t>geteeld als sierplant om de schitterende bloei. </a:t>
            </a:r>
          </a:p>
          <a:p>
            <a:pPr>
              <a:lnSpc>
                <a:spcPct val="110000"/>
              </a:lnSpc>
            </a:pPr>
            <a:r>
              <a:rPr lang="nl-NL" dirty="0" smtClean="0"/>
              <a:t>De jonge scheuten van de </a:t>
            </a:r>
            <a:r>
              <a:rPr lang="nl-NL" dirty="0"/>
              <a:t>stengels </a:t>
            </a:r>
            <a:r>
              <a:rPr lang="nl-NL" dirty="0" smtClean="0"/>
              <a:t>kunnen </a:t>
            </a:r>
            <a:r>
              <a:rPr lang="nl-NL" dirty="0"/>
              <a:t>worden </a:t>
            </a:r>
            <a:r>
              <a:rPr lang="nl-NL" dirty="0" smtClean="0"/>
              <a:t>gegeten. </a:t>
            </a:r>
            <a:endParaRPr lang="nl-NL" dirty="0"/>
          </a:p>
          <a:p>
            <a:pPr>
              <a:lnSpc>
                <a:spcPct val="110000"/>
              </a:lnSpc>
            </a:pPr>
            <a:r>
              <a:rPr lang="nl-NL" dirty="0" smtClean="0"/>
              <a:t>Smaak: </a:t>
            </a:r>
          </a:p>
          <a:p>
            <a:pPr lvl="1">
              <a:lnSpc>
                <a:spcPct val="110000"/>
              </a:lnSpc>
            </a:pPr>
            <a:r>
              <a:rPr lang="nl-NL" dirty="0" smtClean="0"/>
              <a:t>heerlijk mals,</a:t>
            </a:r>
          </a:p>
          <a:p>
            <a:pPr lvl="1">
              <a:lnSpc>
                <a:spcPct val="110000"/>
              </a:lnSpc>
            </a:pPr>
            <a:r>
              <a:rPr lang="nl-NL" dirty="0" smtClean="0"/>
              <a:t>aroma </a:t>
            </a:r>
            <a:r>
              <a:rPr lang="nl-NL" dirty="0"/>
              <a:t>van een mengeling van allerlei koolsoorten. </a:t>
            </a:r>
          </a:p>
        </p:txBody>
      </p:sp>
      <p:pic>
        <p:nvPicPr>
          <p:cNvPr id="25610" name="Picture 10" descr="Zeekoo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4071942"/>
            <a:ext cx="3047992" cy="22859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/>
          <a:lstStyle/>
          <a:p>
            <a:r>
              <a:rPr lang="nl-NL" dirty="0" smtClean="0"/>
              <a:t>Zeekool</a:t>
            </a:r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onnewend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Zonnewend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Zonnewend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258</TotalTime>
  <Words>186</Words>
  <Application>Microsoft Office PowerPoint</Application>
  <PresentationFormat>Diavoorstelling (4:3)</PresentationFormat>
  <Paragraphs>41</Paragraphs>
  <Slides>7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Calibri</vt:lpstr>
      <vt:lpstr>Gill Sans MT</vt:lpstr>
      <vt:lpstr>Verdana</vt:lpstr>
      <vt:lpstr>Wingdings 2</vt:lpstr>
      <vt:lpstr>Zonnewende</vt:lpstr>
      <vt:lpstr>Vergeten groenten</vt:lpstr>
      <vt:lpstr>PowerPoint-presentatie</vt:lpstr>
      <vt:lpstr>Brave Hendrik</vt:lpstr>
      <vt:lpstr>Crosnes</vt:lpstr>
      <vt:lpstr>Aardpeer</vt:lpstr>
      <vt:lpstr>Haverwortel</vt:lpstr>
      <vt:lpstr>Zeekool</vt:lpstr>
    </vt:vector>
  </TitlesOfParts>
  <Company>GELO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Vergeten groenten</dc:title>
  <dc:creator>Eigenaar</dc:creator>
  <cp:lastModifiedBy>Instruct - Paula Felix</cp:lastModifiedBy>
  <cp:revision>34</cp:revision>
  <cp:lastPrinted>1601-01-01T00:00:00Z</cp:lastPrinted>
  <dcterms:created xsi:type="dcterms:W3CDTF">2008-03-25T07:45:14Z</dcterms:created>
  <dcterms:modified xsi:type="dcterms:W3CDTF">2013-06-13T08:35:58Z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</Properties>
</file>