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93C0-4D8B-45DD-AE27-433767D6D5E6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F25A6-EEE8-455D-B953-59E3B049DEE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 sound of </a:t>
            </a:r>
            <a:r>
              <a:rPr lang="nl-NL" dirty="0" err="1" smtClean="0"/>
              <a:t>music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Musical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Klassieke musical</a:t>
            </a:r>
          </a:p>
          <a:p>
            <a:r>
              <a:rPr lang="nl-NL" dirty="0" smtClean="0"/>
              <a:t>Julie Andrews is gouvernante bij de familie Von </a:t>
            </a:r>
            <a:r>
              <a:rPr lang="nl-NL" dirty="0" err="1" smtClean="0"/>
              <a:t>Trapp</a:t>
            </a:r>
            <a:endParaRPr lang="nl-NL" dirty="0" smtClean="0"/>
          </a:p>
          <a:p>
            <a:r>
              <a:rPr lang="nl-NL" dirty="0" smtClean="0"/>
              <a:t>De familie bestaat uit zeven kinderen en 1 stijve baron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27</Words>
  <Application>Microsoft Office PowerPoint</Application>
  <PresentationFormat>Diavoorstelling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Office-thema</vt:lpstr>
      <vt:lpstr>The sound of music</vt:lpstr>
      <vt:lpstr>Beschrijving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sound of music</dc:title>
  <dc:creator>Josée de Heus</dc:creator>
  <cp:lastModifiedBy>Instruct - Paula Felix</cp:lastModifiedBy>
  <cp:revision>6</cp:revision>
  <dcterms:created xsi:type="dcterms:W3CDTF">2008-10-15T08:46:45Z</dcterms:created>
  <dcterms:modified xsi:type="dcterms:W3CDTF">2013-06-13T08:28:18Z</dcterms:modified>
</cp:coreProperties>
</file>