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 Bezoekers 2018</c:v>
                </c:pt>
              </c:strCache>
            </c:strRef>
          </c:tx>
          <c:invertIfNegative val="0"/>
          <c:cat>
            <c:strRef>
              <c:f>Blad1!$A$2:$A$6</c:f>
              <c:strCache>
                <c:ptCount val="5"/>
                <c:pt idx="0">
                  <c:v>Disneyland Parijs</c:v>
                </c:pt>
                <c:pt idx="1">
                  <c:v>Efteling </c:v>
                </c:pt>
                <c:pt idx="2">
                  <c:v>Warner Bros. Movie World </c:v>
                </c:pt>
                <c:pt idx="3">
                  <c:v>Walt Disney Studios</c:v>
                </c:pt>
                <c:pt idx="4">
                  <c:v>Europa Park </c:v>
                </c:pt>
              </c:strCache>
            </c:strRef>
          </c:cat>
          <c:val>
            <c:numRef>
              <c:f>Blad1!$B$2:$B$6</c:f>
              <c:numCache>
                <c:formatCode>#,##0</c:formatCode>
                <c:ptCount val="5"/>
                <c:pt idx="0">
                  <c:v>12200000</c:v>
                </c:pt>
                <c:pt idx="1">
                  <c:v>3300000</c:v>
                </c:pt>
                <c:pt idx="2">
                  <c:v>2000000</c:v>
                </c:pt>
                <c:pt idx="3">
                  <c:v>2000000</c:v>
                </c:pt>
                <c:pt idx="4">
                  <c:v>3300000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D5-412A-82A3-D0D60EF657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9064928"/>
        <c:axId val="297786064"/>
      </c:barChart>
      <c:catAx>
        <c:axId val="399064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7786064"/>
        <c:crosses val="autoZero"/>
        <c:auto val="1"/>
        <c:lblAlgn val="ctr"/>
        <c:lblOffset val="100"/>
        <c:noMultiLvlLbl val="0"/>
      </c:catAx>
      <c:valAx>
        <c:axId val="297786064"/>
        <c:scaling>
          <c:orientation val="minMax"/>
        </c:scaling>
        <c:delete val="1"/>
        <c:axPos val="l"/>
        <c:majorGridlines/>
        <c:numFmt formatCode="#,##0" sourceLinked="1"/>
        <c:majorTickMark val="out"/>
        <c:minorTickMark val="none"/>
        <c:tickLblPos val="nextTo"/>
        <c:crossAx val="3990649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9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33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06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68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88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91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85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40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1408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7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97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0E44A-6408-4DD5-BC4D-2308EB6AB2E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16F37-69F3-4FA6-9DE3-EBE92BD46F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0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Pretparken 2018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5" name="Grafiek 4"/>
          <p:cNvGraphicFramePr/>
          <p:nvPr>
            <p:extLst>
              <p:ext uri="{D42A27DB-BD31-4B8C-83A1-F6EECF244321}">
                <p14:modId xmlns:p14="http://schemas.microsoft.com/office/powerpoint/2010/main" val="14310285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27559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Pretparken 2018 </vt:lpstr>
    </vt:vector>
  </TitlesOfParts>
  <Company>Instruct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Pretparken 2010</dc:title>
  <dc:creator>Josée de Heus</dc:creator>
  <cp:lastModifiedBy>Josee Huybers</cp:lastModifiedBy>
  <cp:revision>5</cp:revision>
  <dcterms:created xsi:type="dcterms:W3CDTF">2010-11-30T09:07:12Z</dcterms:created>
  <dcterms:modified xsi:type="dcterms:W3CDTF">2019-02-13T10:32:49Z</dcterms:modified>
</cp:coreProperties>
</file>