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68089-D75D-4DDD-A243-A713181F3EE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49C48A3-67C1-4BF6-B514-8D2AD35F5B90}">
      <dgm:prSet/>
      <dgm:spPr/>
      <dgm:t>
        <a:bodyPr/>
        <a:lstStyle/>
        <a:p>
          <a:pPr rtl="0"/>
          <a:r>
            <a:rPr lang="nl-NL" dirty="0" smtClean="0"/>
            <a:t>Kastelen in Nederland</a:t>
          </a:r>
          <a:endParaRPr lang="nl-NL" dirty="0"/>
        </a:p>
      </dgm:t>
    </dgm:pt>
    <dgm:pt modelId="{F4F5C6BB-013A-473B-9906-571739917BEC}" type="parTrans" cxnId="{603242D3-F490-41B2-BEAF-82B04FF8FE26}">
      <dgm:prSet/>
      <dgm:spPr/>
      <dgm:t>
        <a:bodyPr/>
        <a:lstStyle/>
        <a:p>
          <a:endParaRPr lang="nl-NL"/>
        </a:p>
      </dgm:t>
    </dgm:pt>
    <dgm:pt modelId="{03195895-11E7-4629-839F-53F86E3DEBB1}" type="sibTrans" cxnId="{603242D3-F490-41B2-BEAF-82B04FF8FE26}">
      <dgm:prSet/>
      <dgm:spPr/>
      <dgm:t>
        <a:bodyPr/>
        <a:lstStyle/>
        <a:p>
          <a:endParaRPr lang="nl-NL"/>
        </a:p>
      </dgm:t>
    </dgm:pt>
    <dgm:pt modelId="{310E8C32-CAFE-486F-9183-3EAA64F5A9B9}" type="pres">
      <dgm:prSet presAssocID="{26868089-D75D-4DDD-A243-A713181F3EE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FECE4B7-69BF-4BD7-ACDE-FCB959C384C8}" type="pres">
      <dgm:prSet presAssocID="{B49C48A3-67C1-4BF6-B514-8D2AD35F5B90}" presName="circle1" presStyleLbl="node1" presStyleIdx="0" presStyleCnt="1"/>
      <dgm:spPr/>
    </dgm:pt>
    <dgm:pt modelId="{A8FD4B7F-20C3-4C51-AEA0-01177FD08C5C}" type="pres">
      <dgm:prSet presAssocID="{B49C48A3-67C1-4BF6-B514-8D2AD35F5B90}" presName="space" presStyleCnt="0"/>
      <dgm:spPr/>
    </dgm:pt>
    <dgm:pt modelId="{966E9C30-9A90-4DD7-8FF7-69648AA6969B}" type="pres">
      <dgm:prSet presAssocID="{B49C48A3-67C1-4BF6-B514-8D2AD35F5B90}" presName="rect1" presStyleLbl="alignAcc1" presStyleIdx="0" presStyleCnt="1"/>
      <dgm:spPr/>
      <dgm:t>
        <a:bodyPr/>
        <a:lstStyle/>
        <a:p>
          <a:endParaRPr lang="nl-NL"/>
        </a:p>
      </dgm:t>
    </dgm:pt>
    <dgm:pt modelId="{DF6B6658-53C0-4EC9-BDE1-EEA9BF4783D5}" type="pres">
      <dgm:prSet presAssocID="{B49C48A3-67C1-4BF6-B514-8D2AD35F5B9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B53F5ED-F076-4D77-8D76-991102425F35}" type="presOf" srcId="{B49C48A3-67C1-4BF6-B514-8D2AD35F5B90}" destId="{DF6B6658-53C0-4EC9-BDE1-EEA9BF4783D5}" srcOrd="1" destOrd="0" presId="urn:microsoft.com/office/officeart/2005/8/layout/target3"/>
    <dgm:cxn modelId="{61F07F9E-C262-4AAC-93A1-C9F736FC78E2}" type="presOf" srcId="{B49C48A3-67C1-4BF6-B514-8D2AD35F5B90}" destId="{966E9C30-9A90-4DD7-8FF7-69648AA6969B}" srcOrd="0" destOrd="0" presId="urn:microsoft.com/office/officeart/2005/8/layout/target3"/>
    <dgm:cxn modelId="{4500DE70-909B-48C6-8B2C-7EA24738CDE6}" type="presOf" srcId="{26868089-D75D-4DDD-A243-A713181F3EE4}" destId="{310E8C32-CAFE-486F-9183-3EAA64F5A9B9}" srcOrd="0" destOrd="0" presId="urn:microsoft.com/office/officeart/2005/8/layout/target3"/>
    <dgm:cxn modelId="{603242D3-F490-41B2-BEAF-82B04FF8FE26}" srcId="{26868089-D75D-4DDD-A243-A713181F3EE4}" destId="{B49C48A3-67C1-4BF6-B514-8D2AD35F5B90}" srcOrd="0" destOrd="0" parTransId="{F4F5C6BB-013A-473B-9906-571739917BEC}" sibTransId="{03195895-11E7-4629-839F-53F86E3DEBB1}"/>
    <dgm:cxn modelId="{9102DFE5-E3EE-4159-AF3B-890364475A3E}" type="presParOf" srcId="{310E8C32-CAFE-486F-9183-3EAA64F5A9B9}" destId="{EFECE4B7-69BF-4BD7-ACDE-FCB959C384C8}" srcOrd="0" destOrd="0" presId="urn:microsoft.com/office/officeart/2005/8/layout/target3"/>
    <dgm:cxn modelId="{1D0B2478-3D50-4119-98BB-32BA4E490DFC}" type="presParOf" srcId="{310E8C32-CAFE-486F-9183-3EAA64F5A9B9}" destId="{A8FD4B7F-20C3-4C51-AEA0-01177FD08C5C}" srcOrd="1" destOrd="0" presId="urn:microsoft.com/office/officeart/2005/8/layout/target3"/>
    <dgm:cxn modelId="{C3745435-B9CD-410D-86E9-C864A1D0F0C8}" type="presParOf" srcId="{310E8C32-CAFE-486F-9183-3EAA64F5A9B9}" destId="{966E9C30-9A90-4DD7-8FF7-69648AA6969B}" srcOrd="2" destOrd="0" presId="urn:microsoft.com/office/officeart/2005/8/layout/target3"/>
    <dgm:cxn modelId="{12C00A72-9C30-4972-9F2B-D63BA29BE534}" type="presParOf" srcId="{310E8C32-CAFE-486F-9183-3EAA64F5A9B9}" destId="{DF6B6658-53C0-4EC9-BDE1-EEA9BF4783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95BF9-EE1C-4FE2-8DAC-CC9374D53F39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F8B4F26-2F12-4D95-A5A6-B18AA0670D6F}">
      <dgm:prSet/>
      <dgm:spPr/>
      <dgm:t>
        <a:bodyPr/>
        <a:lstStyle/>
        <a:p>
          <a:pPr rtl="0"/>
          <a:r>
            <a:rPr lang="nl-NL" dirty="0" smtClean="0"/>
            <a:t>Een korte speurtocht</a:t>
          </a:r>
          <a:endParaRPr lang="nl-NL" dirty="0"/>
        </a:p>
      </dgm:t>
    </dgm:pt>
    <dgm:pt modelId="{D7A5E980-CC8B-467F-BE82-7CACA00D1C22}" type="parTrans" cxnId="{836F06CC-5E9A-49E0-A741-F67B2902AA6A}">
      <dgm:prSet/>
      <dgm:spPr/>
      <dgm:t>
        <a:bodyPr/>
        <a:lstStyle/>
        <a:p>
          <a:endParaRPr lang="nl-NL"/>
        </a:p>
      </dgm:t>
    </dgm:pt>
    <dgm:pt modelId="{1DF280CE-851E-4869-AAA2-765C6118C8FE}" type="sibTrans" cxnId="{836F06CC-5E9A-49E0-A741-F67B2902AA6A}">
      <dgm:prSet/>
      <dgm:spPr/>
      <dgm:t>
        <a:bodyPr/>
        <a:lstStyle/>
        <a:p>
          <a:endParaRPr lang="nl-NL"/>
        </a:p>
      </dgm:t>
    </dgm:pt>
    <dgm:pt modelId="{177D5CA9-D2E3-43E4-8E21-43C087F208E5}" type="pres">
      <dgm:prSet presAssocID="{C1595BF9-EE1C-4FE2-8DAC-CC9374D53F3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5C7610-1DA8-406A-A90B-DD25220A7DBD}" type="pres">
      <dgm:prSet presAssocID="{CF8B4F26-2F12-4D95-A5A6-B18AA0670D6F}" presName="composite" presStyleCnt="0"/>
      <dgm:spPr/>
    </dgm:pt>
    <dgm:pt modelId="{31B81260-82A5-40BD-8AA0-11789741F242}" type="pres">
      <dgm:prSet presAssocID="{CF8B4F26-2F12-4D95-A5A6-B18AA0670D6F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A331BA2-1909-468E-9B2C-4CB28BE0E44D}" type="pres">
      <dgm:prSet presAssocID="{CF8B4F26-2F12-4D95-A5A6-B18AA0670D6F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6F06CC-5E9A-49E0-A741-F67B2902AA6A}" srcId="{C1595BF9-EE1C-4FE2-8DAC-CC9374D53F39}" destId="{CF8B4F26-2F12-4D95-A5A6-B18AA0670D6F}" srcOrd="0" destOrd="0" parTransId="{D7A5E980-CC8B-467F-BE82-7CACA00D1C22}" sibTransId="{1DF280CE-851E-4869-AAA2-765C6118C8FE}"/>
    <dgm:cxn modelId="{CC8449B2-EE54-4C1C-B24A-7125AA9B8B88}" type="presOf" srcId="{CF8B4F26-2F12-4D95-A5A6-B18AA0670D6F}" destId="{4A331BA2-1909-468E-9B2C-4CB28BE0E44D}" srcOrd="0" destOrd="0" presId="urn:microsoft.com/office/officeart/2005/8/layout/vList3#3"/>
    <dgm:cxn modelId="{CA65DD2D-0374-4E17-B3FE-26124E334E38}" type="presOf" srcId="{C1595BF9-EE1C-4FE2-8DAC-CC9374D53F39}" destId="{177D5CA9-D2E3-43E4-8E21-43C087F208E5}" srcOrd="0" destOrd="0" presId="urn:microsoft.com/office/officeart/2005/8/layout/vList3#3"/>
    <dgm:cxn modelId="{0ED4B89E-56DE-46B7-8F3A-3F6BF3BB7B1B}" type="presParOf" srcId="{177D5CA9-D2E3-43E4-8E21-43C087F208E5}" destId="{5F5C7610-1DA8-406A-A90B-DD25220A7DBD}" srcOrd="0" destOrd="0" presId="urn:microsoft.com/office/officeart/2005/8/layout/vList3#3"/>
    <dgm:cxn modelId="{6C51A2A8-5E23-43BD-827E-4A3D7D5D684D}" type="presParOf" srcId="{5F5C7610-1DA8-406A-A90B-DD25220A7DBD}" destId="{31B81260-82A5-40BD-8AA0-11789741F242}" srcOrd="0" destOrd="0" presId="urn:microsoft.com/office/officeart/2005/8/layout/vList3#3"/>
    <dgm:cxn modelId="{F7415528-678C-4623-86E5-7A124F37F256}" type="presParOf" srcId="{5F5C7610-1DA8-406A-A90B-DD25220A7DBD}" destId="{4A331BA2-1909-468E-9B2C-4CB28BE0E44D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CE4B7-69BF-4BD7-ACDE-FCB959C384C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E9C30-9A90-4DD7-8FF7-69648AA6969B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800" kern="1200" dirty="0" smtClean="0"/>
            <a:t>Kastelen in Nederland</a:t>
          </a:r>
          <a:endParaRPr lang="nl-NL" sz="5800" kern="1200" dirty="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31BA2-1909-468E-9B2C-4CB28BE0E44D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2848" tIns="182880" rIns="341376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Een korte speurtocht</a:t>
          </a:r>
          <a:endParaRPr lang="nl-NL" sz="4800" kern="1200" dirty="0"/>
        </a:p>
      </dsp:txBody>
      <dsp:txXfrm rot="10800000">
        <a:off x="1948433" y="0"/>
        <a:ext cx="3818382" cy="1752600"/>
      </dsp:txXfrm>
    </dsp:sp>
    <dsp:sp modelId="{31B81260-82A5-40BD-8AA0-11789741F242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8C4F-575D-4695-87C8-48EE0B1D647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3FE4B-7D85-440D-ADDD-7625BDA000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ebdings" pitchFamily="18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ebdings" pitchFamily="18" charset="2"/>
        <a:buChar char="ë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ebdings" pitchFamily="18" charset="2"/>
        <a:buChar char="a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ebdings" pitchFamily="18" charset="2"/>
        <a:buChar char="Û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dist"/>
            <a:r>
              <a:rPr lang="nl-NL" sz="40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Slot </a:t>
            </a:r>
            <a:r>
              <a:rPr lang="nl-NL" sz="4000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Teylingen</a:t>
            </a:r>
            <a:endParaRPr lang="nl-NL" sz="4000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Ligging:</a:t>
            </a:r>
          </a:p>
          <a:p>
            <a:pPr lvl="1"/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Zuid-Holland</a:t>
            </a:r>
          </a:p>
          <a:p>
            <a:pPr lvl="2"/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Sassenheim</a:t>
            </a:r>
            <a:endParaRPr lang="nl-NL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nl-NL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Geschiedenis:</a:t>
            </a:r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Een van de oudste kastelen</a:t>
            </a:r>
          </a:p>
          <a:p>
            <a:pPr lvl="1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Tijdens de 80-jarige oorlog en in 1676 door een brand grotendeels verwoest</a:t>
            </a:r>
          </a:p>
          <a:p>
            <a:r>
              <a:rPr lang="nl-NL" smtClean="0">
                <a:latin typeface="Verdana" pitchFamily="34" charset="0"/>
                <a:ea typeface="Verdana" pitchFamily="34" charset="0"/>
                <a:cs typeface="Verdana" pitchFamily="34" charset="0"/>
              </a:rPr>
              <a:t>Functie:</a:t>
            </a:r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Vroeger:</a:t>
            </a:r>
          </a:p>
          <a:p>
            <a:pPr lvl="2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 lvl="3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Waterburcht</a:t>
            </a:r>
          </a:p>
          <a:p>
            <a:pPr lvl="1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Huidig:</a:t>
            </a:r>
          </a:p>
          <a:p>
            <a:pPr lvl="2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Toeristisch</a:t>
            </a:r>
          </a:p>
          <a:p>
            <a:r>
              <a:rPr lang="nl-NL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Bezoek:</a:t>
            </a:r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Dagelijks van 14.00 – 17.00</a:t>
            </a:r>
          </a:p>
          <a:p>
            <a:pPr lvl="2"/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sz="4000" u="sng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Muiderslot</a:t>
            </a:r>
            <a:endParaRPr lang="nl-NL" sz="4000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Ligging: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Muiden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Geschiedenis: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Functie: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Vroeger: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Huidig: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Bezoek: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Rondleidingen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Prijs: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12,00 </a:t>
            </a: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,25 </a:t>
            </a:r>
            <a:r>
              <a:rPr lang="nl-NL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</a:pPr>
            <a:r>
              <a:rPr lang="nl-NL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Cultuurkaart geldig</a:t>
            </a:r>
            <a:endParaRPr lang="nl-NL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pPr algn="dist"/>
            <a:r>
              <a:rPr lang="nl-NL" u="sng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Loevestein en Radboud</a:t>
            </a:r>
            <a:endParaRPr lang="nl-NL" u="sng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nl-NL" sz="3600" smtClean="0"/>
              <a:t>Loevestein</a:t>
            </a:r>
            <a:endParaRPr lang="nl-NL" sz="360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Ligging:</a:t>
            </a:r>
          </a:p>
          <a:p>
            <a:pPr lvl="1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Gelderland</a:t>
            </a:r>
          </a:p>
          <a:p>
            <a:pPr lvl="2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Poederoyen</a:t>
            </a:r>
          </a:p>
          <a:p>
            <a:pPr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Geschiedenis:</a:t>
            </a:r>
          </a:p>
          <a:p>
            <a:pPr lvl="1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begon in 1368</a:t>
            </a:r>
          </a:p>
          <a:p>
            <a:pPr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Vroeger:</a:t>
            </a:r>
          </a:p>
          <a:p>
            <a:pPr lvl="1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Deel Hollandse Waterlinie</a:t>
            </a:r>
          </a:p>
          <a:p>
            <a:pPr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Nu:</a:t>
            </a:r>
          </a:p>
          <a:p>
            <a:pPr lvl="1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uiterwaarden</a:t>
            </a:r>
          </a:p>
          <a:p>
            <a:pPr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Bezoek:</a:t>
            </a:r>
          </a:p>
          <a:p>
            <a:pPr lvl="1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Soms niet bereikbaar:</a:t>
            </a:r>
          </a:p>
          <a:p>
            <a:pPr lvl="2">
              <a:lnSpc>
                <a:spcPct val="130000"/>
              </a:lnSpc>
            </a:pPr>
            <a:r>
              <a:rPr lang="nl-NL" sz="1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Hoog water</a:t>
            </a:r>
          </a:p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nl-NL" sz="3600" smtClean="0"/>
              <a:t>Radboud</a:t>
            </a:r>
            <a:endParaRPr lang="nl-NL" sz="320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Ligging:</a:t>
            </a:r>
          </a:p>
          <a:p>
            <a:pPr lvl="1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Medemblik</a:t>
            </a: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Geschiedenis:</a:t>
            </a:r>
          </a:p>
          <a:p>
            <a:pPr lvl="1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in 13e eeuw</a:t>
            </a: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Vroeger:</a:t>
            </a:r>
          </a:p>
          <a:p>
            <a:pPr lvl="1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Nu:</a:t>
            </a:r>
          </a:p>
          <a:p>
            <a:pPr lvl="1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Museum</a:t>
            </a:r>
          </a:p>
          <a:p>
            <a:pPr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Bezoek:</a:t>
            </a:r>
          </a:p>
          <a:p>
            <a:pPr lvl="1">
              <a:lnSpc>
                <a:spcPct val="120000"/>
              </a:lnSpc>
            </a:pPr>
            <a:r>
              <a:rPr lang="nl-NL" sz="1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mei – 15 september</a:t>
            </a:r>
          </a:p>
          <a:p>
            <a:endParaRPr lang="nl-NL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314</TotalTime>
  <Words>142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Castellar</vt:lpstr>
      <vt:lpstr>Verdana</vt:lpstr>
      <vt:lpstr>Webdings</vt:lpstr>
      <vt:lpstr>Office-thema</vt:lpstr>
      <vt:lpstr>PowerPoint-presentatie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Instruct</dc:creator>
  <cp:lastModifiedBy>Instruct - Paula Felix</cp:lastModifiedBy>
  <cp:revision>40</cp:revision>
  <dcterms:created xsi:type="dcterms:W3CDTF">2008-04-01T09:34:01Z</dcterms:created>
  <dcterms:modified xsi:type="dcterms:W3CDTF">2013-06-13T08:28:51Z</dcterms:modified>
</cp:coreProperties>
</file>