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14" autoAdjust="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6181EE6-530A-450E-A282-829D2087F4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3E1E4-4B7C-455F-97E3-30E58230AB5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7E67A-D819-43DE-8579-AA433FC8DC1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C063-E6AE-4381-8D85-EA85BC50211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6AA0-4119-4EB8-A428-607961F064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1B9B-DA96-418D-9F94-8A6E285CFC6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A07567-D67F-4BC3-8525-2BF22B09106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06868E4-811D-4E3E-8BD4-B687B6003E0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63D7C-AB15-4FE5-8B08-BDC2FBFB138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8AA5-DB16-4A3F-98CD-A27A1D5E9F7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A4C7D-E8B0-4AC8-B1CF-CBC500CBDA9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02F949E-AD72-40A6-A027-F2B8A143FD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Nederlandshe</a:t>
            </a:r>
            <a:r>
              <a:rPr lang="nl-NL" dirty="0"/>
              <a:t> spelling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PowerPoint bied hulp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Spelouten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spellingcontrole van PowerPoint kan spelfouten </a:t>
            </a:r>
            <a:r>
              <a:rPr lang="nl-NL" dirty="0" err="1"/>
              <a:t>verbetren</a:t>
            </a:r>
            <a:endParaRPr lang="nl-NL" dirty="0"/>
          </a:p>
          <a:p>
            <a:r>
              <a:rPr lang="nl-NL" dirty="0"/>
              <a:t>Eigennamen zoals Erica ziet de </a:t>
            </a:r>
            <a:r>
              <a:rPr lang="nl-NL" dirty="0" err="1"/>
              <a:t>de</a:t>
            </a:r>
            <a:r>
              <a:rPr lang="nl-NL" dirty="0"/>
              <a:t> spellingcontrole als een </a:t>
            </a:r>
            <a:r>
              <a:rPr lang="nl-NL" dirty="0" err="1"/>
              <a:t>faut</a:t>
            </a:r>
            <a:endParaRPr lang="nl-NL" dirty="0"/>
          </a:p>
          <a:p>
            <a:r>
              <a:rPr lang="nl-NL" dirty="0"/>
              <a:t>Woorden kunnen </a:t>
            </a:r>
            <a:r>
              <a:rPr lang="nl-NL" dirty="0" err="1"/>
              <a:t>toegevoegt</a:t>
            </a:r>
            <a:r>
              <a:rPr lang="nl-NL" dirty="0"/>
              <a:t> en genegeerd </a:t>
            </a:r>
            <a:r>
              <a:rPr lang="nl-NL" dirty="0" err="1"/>
              <a:t>wordden</a:t>
            </a:r>
            <a:r>
              <a:rPr lang="nl-NL" dirty="0"/>
              <a:t>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Gramatica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spellingcontrole </a:t>
            </a:r>
            <a:r>
              <a:rPr lang="nl-NL" dirty="0" err="1"/>
              <a:t>kontroleert</a:t>
            </a:r>
            <a:r>
              <a:rPr lang="nl-NL" dirty="0"/>
              <a:t> de </a:t>
            </a:r>
            <a:r>
              <a:rPr lang="nl-NL" dirty="0" err="1"/>
              <a:t>gramatica</a:t>
            </a:r>
            <a:r>
              <a:rPr lang="nl-NL" dirty="0"/>
              <a:t> niet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</TotalTime>
  <Words>37</Words>
  <Application>Microsoft Office PowerPoint</Application>
  <PresentationFormat>Diavoorstelling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Georgia</vt:lpstr>
      <vt:lpstr>Trebuchet MS</vt:lpstr>
      <vt:lpstr>Wingdings 2</vt:lpstr>
      <vt:lpstr>Urban</vt:lpstr>
      <vt:lpstr>De Nederlandshe spelling</vt:lpstr>
      <vt:lpstr>Spelouten</vt:lpstr>
      <vt:lpstr>Gramatica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</dc:title>
  <dc:creator>Instruct bv</dc:creator>
  <cp:lastModifiedBy>Instruct - Paula Felix</cp:lastModifiedBy>
  <cp:revision>8</cp:revision>
  <dcterms:created xsi:type="dcterms:W3CDTF">2003-08-07T09:04:40Z</dcterms:created>
  <dcterms:modified xsi:type="dcterms:W3CDTF">2013-06-13T08:25:57Z</dcterms:modified>
</cp:coreProperties>
</file>