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smtClean="0"/>
              <a:t>Drankverbruik </a:t>
            </a:r>
            <a:endParaRPr lang="nl-NL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Mannen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Koffie</c:v>
                </c:pt>
                <c:pt idx="1">
                  <c:v>Thee</c:v>
                </c:pt>
                <c:pt idx="2">
                  <c:v>Fris</c:v>
                </c:pt>
                <c:pt idx="3">
                  <c:v>Bier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20</c:v>
                </c:pt>
                <c:pt idx="2">
                  <c:v>20</c:v>
                </c:pt>
                <c:pt idx="3">
                  <c:v>60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Vrouwen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Koffie</c:v>
                </c:pt>
                <c:pt idx="1">
                  <c:v>Thee</c:v>
                </c:pt>
                <c:pt idx="2">
                  <c:v>Fris</c:v>
                </c:pt>
                <c:pt idx="3">
                  <c:v>Bier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20</c:v>
                </c:pt>
                <c:pt idx="1">
                  <c:v>40</c:v>
                </c:pt>
                <c:pt idx="2">
                  <c:v>35</c:v>
                </c:pt>
                <c:pt idx="3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5145960"/>
        <c:axId val="245146352"/>
        <c:axId val="0"/>
      </c:bar3DChart>
      <c:catAx>
        <c:axId val="245145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5146352"/>
        <c:crosses val="autoZero"/>
        <c:auto val="1"/>
        <c:lblAlgn val="ctr"/>
        <c:lblOffset val="100"/>
        <c:noMultiLvlLbl val="0"/>
      </c:catAx>
      <c:valAx>
        <c:axId val="245146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51459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F6F2-B7DB-496B-A75B-C7CE7CAB5C6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3FF8-506C-4662-93A6-24AC88A4A15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F6F2-B7DB-496B-A75B-C7CE7CAB5C6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3FF8-506C-4662-93A6-24AC88A4A15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F6F2-B7DB-496B-A75B-C7CE7CAB5C6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3FF8-506C-4662-93A6-24AC88A4A15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F6F2-B7DB-496B-A75B-C7CE7CAB5C6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3FF8-506C-4662-93A6-24AC88A4A15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F6F2-B7DB-496B-A75B-C7CE7CAB5C6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3FF8-506C-4662-93A6-24AC88A4A15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F6F2-B7DB-496B-A75B-C7CE7CAB5C6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3FF8-506C-4662-93A6-24AC88A4A15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F6F2-B7DB-496B-A75B-C7CE7CAB5C6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3FF8-506C-4662-93A6-24AC88A4A15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F6F2-B7DB-496B-A75B-C7CE7CAB5C6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3FF8-506C-4662-93A6-24AC88A4A15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F6F2-B7DB-496B-A75B-C7CE7CAB5C6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3FF8-506C-4662-93A6-24AC88A4A15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F6F2-B7DB-496B-A75B-C7CE7CAB5C6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3FF8-506C-4662-93A6-24AC88A4A15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F6F2-B7DB-496B-A75B-C7CE7CAB5C6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23FF8-506C-4662-93A6-24AC88A4A15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FF6F2-B7DB-496B-A75B-C7CE7CAB5C6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23FF8-506C-4662-93A6-24AC88A4A15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ek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</Words>
  <Application>Microsoft Office PowerPoint</Application>
  <PresentationFormat>Diavoorstelling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Office-thema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Josée de Heus</dc:creator>
  <cp:lastModifiedBy>Instruct - Paula Felix</cp:lastModifiedBy>
  <cp:revision>1</cp:revision>
  <dcterms:created xsi:type="dcterms:W3CDTF">2008-11-03T15:22:58Z</dcterms:created>
  <dcterms:modified xsi:type="dcterms:W3CDTF">2013-06-13T08:33:29Z</dcterms:modified>
</cp:coreProperties>
</file>