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7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339BE-9255-43F3-80C7-FF5B3233AD2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0F6F2B-541F-4B6A-B641-D8640CD57A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6076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6F2B-541F-4B6A-B641-D8640CD57AF7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5128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3A39EA-563C-42CE-8E0A-C59696B61E1E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BA9196-9891-41CD-97BC-6222340CBA8C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31D4B-F067-4B32-BF93-6B2228C7D73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BDA50D-AA6F-4420-9477-36242D05EB2B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en tekst bov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CBB2118-46FE-490D-8AA1-9710FF63A4DA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C4F26-1C91-4E27-B379-9F44DEE45905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DD723A-2118-4103-A2D1-2EEF4EDECFC2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8AB2A-5799-4A12-97E4-B8E30AE2DA5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4BE5E-0114-4F7A-A6C8-AAFD7AEB57B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B6C45-C73A-478B-A62D-8D618CE79B7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DD16F6-3BA5-4E91-9C16-5AA788DADF6D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4EC1B-9063-4235-96E8-B10DD2D8905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AAAB9-D7DA-4C58-AB90-3D7D9D555C62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accent2"/>
                </a:solidFill>
              </a:defRPr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D1AEA834-ED54-4C83-A674-11CA187899FA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chemeClr val="accent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chemeClr val="accent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chemeClr val="accent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chemeClr val="accent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chemeClr val="accent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chemeClr val="accent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chemeClr val="accent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chemeClr val="accent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chemeClr val="accent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chemeClr val="accent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accent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accent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accent2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yourfamilyshealth.com/ems/hurricane/hurricane.gif" TargetMode="Externa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watershedradio.org/september2001/images/hurricane.jpg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eg"/><Relationship Id="rId4" Type="http://schemas.openxmlformats.org/officeDocument/2006/relationships/hyperlink" Target="http://www.wunderground.com/hurricane/elena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13225" y="4221163"/>
            <a:ext cx="4895850" cy="1470025"/>
          </a:xfrm>
        </p:spPr>
        <p:txBody>
          <a:bodyPr/>
          <a:lstStyle/>
          <a:p>
            <a:r>
              <a:rPr lang="nl-NL" sz="8800"/>
              <a:t>Orkanen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Kenmerken van wind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Zonder wind geen klimaat</a:t>
            </a:r>
          </a:p>
          <a:p>
            <a:r>
              <a:rPr lang="nl-NL"/>
              <a:t>Ontstaat door drukverschillen</a:t>
            </a:r>
          </a:p>
          <a:p>
            <a:r>
              <a:rPr lang="nl-NL"/>
              <a:t>Verdeelt de neerslag</a:t>
            </a:r>
          </a:p>
          <a:p>
            <a:r>
              <a:rPr lang="nl-NL"/>
              <a:t>Vervoert waterdamp</a:t>
            </a:r>
          </a:p>
          <a:p>
            <a:r>
              <a:rPr lang="nl-NL"/>
              <a:t>Verkleint temperatuurverschillen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Windsnelheid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Anemometer</a:t>
            </a:r>
          </a:p>
          <a:p>
            <a:r>
              <a:rPr lang="nl-NL"/>
              <a:t>Beaufort</a:t>
            </a:r>
          </a:p>
          <a:p>
            <a:r>
              <a:rPr lang="nl-NL"/>
              <a:t>Meter per seconde</a:t>
            </a:r>
          </a:p>
          <a:p>
            <a:r>
              <a:rPr lang="nl-NL"/>
              <a:t>Orkaan</a:t>
            </a:r>
          </a:p>
          <a:p>
            <a:pPr lvl="1"/>
            <a:r>
              <a:rPr lang="nl-NL"/>
              <a:t>minimaal 118 km per uur</a:t>
            </a:r>
          </a:p>
          <a:p>
            <a:pPr lvl="1"/>
            <a:r>
              <a:rPr lang="nl-NL"/>
              <a:t>zelfs over de 400 km per uur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Bijzonderheden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Draaiing</a:t>
            </a:r>
            <a:endParaRPr lang="nl-NL" dirty="0"/>
          </a:p>
          <a:p>
            <a:pPr lvl="1"/>
            <a:r>
              <a:rPr lang="nl-NL" dirty="0"/>
              <a:t>b</a:t>
            </a:r>
            <a:r>
              <a:rPr lang="nl-NL" smtClean="0"/>
              <a:t>ovenin </a:t>
            </a:r>
            <a:r>
              <a:rPr lang="nl-NL" dirty="0" smtClean="0"/>
              <a:t>met </a:t>
            </a:r>
            <a:r>
              <a:rPr lang="nl-NL" dirty="0"/>
              <a:t>de wijzers van de klok </a:t>
            </a:r>
            <a:r>
              <a:rPr lang="nl-NL" dirty="0" smtClean="0"/>
              <a:t>mee</a:t>
            </a:r>
            <a:endParaRPr lang="nl-NL" dirty="0"/>
          </a:p>
          <a:p>
            <a:pPr lvl="1"/>
            <a:r>
              <a:rPr lang="nl-NL" dirty="0"/>
              <a:t>onderin tegen de wijzers van de klok </a:t>
            </a:r>
            <a:r>
              <a:rPr lang="nl-NL" dirty="0" smtClean="0"/>
              <a:t>in</a:t>
            </a:r>
            <a:endParaRPr lang="nl-NL" dirty="0"/>
          </a:p>
          <a:p>
            <a:r>
              <a:rPr lang="nl-NL" dirty="0" smtClean="0"/>
              <a:t>Afbuigen</a:t>
            </a:r>
            <a:endParaRPr lang="nl-NL" dirty="0"/>
          </a:p>
          <a:p>
            <a:pPr lvl="1"/>
            <a:r>
              <a:rPr lang="nl-NL" dirty="0"/>
              <a:t>door </a:t>
            </a:r>
            <a:r>
              <a:rPr lang="nl-NL" dirty="0" smtClean="0"/>
              <a:t>draaiing van </a:t>
            </a:r>
            <a:r>
              <a:rPr lang="nl-NL" dirty="0"/>
              <a:t>de aarde: </a:t>
            </a:r>
            <a:r>
              <a:rPr lang="nl-NL" dirty="0" err="1"/>
              <a:t>corioliskracht</a:t>
            </a:r>
            <a:endParaRPr lang="nl-NL" dirty="0"/>
          </a:p>
          <a:p>
            <a:pPr lvl="1"/>
            <a:r>
              <a:rPr lang="nl-NL" dirty="0"/>
              <a:t>noordelijk halfrond: links om</a:t>
            </a:r>
          </a:p>
          <a:p>
            <a:pPr lvl="1"/>
            <a:r>
              <a:rPr lang="nl-NL" dirty="0"/>
              <a:t>zuidelijk halfrond: rechts om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Schade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nl-NL" dirty="0"/>
              <a:t>Omwaaien</a:t>
            </a:r>
          </a:p>
          <a:p>
            <a:r>
              <a:rPr lang="nl-NL" dirty="0"/>
              <a:t>Vloedgolven</a:t>
            </a:r>
          </a:p>
          <a:p>
            <a:r>
              <a:rPr lang="nl-NL" dirty="0"/>
              <a:t>Zuiging </a:t>
            </a:r>
          </a:p>
        </p:txBody>
      </p:sp>
      <p:pic>
        <p:nvPicPr>
          <p:cNvPr id="5127" name="Picture 7" descr="hurricane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284663" y="1700213"/>
            <a:ext cx="4392612" cy="2427287"/>
          </a:xfrm>
          <a:ln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Ontstaan orkaan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nl-NL" dirty="0"/>
              <a:t>Onschuldig begin boven warme zee</a:t>
            </a:r>
          </a:p>
          <a:p>
            <a:r>
              <a:rPr lang="nl-NL" dirty="0"/>
              <a:t>Verstoorde passaatwind </a:t>
            </a:r>
          </a:p>
          <a:p>
            <a:r>
              <a:rPr lang="nl-NL" dirty="0"/>
              <a:t>Draaiende beweging</a:t>
            </a:r>
          </a:p>
          <a:p>
            <a:r>
              <a:rPr lang="nl-NL" dirty="0"/>
              <a:t>Vochtige lucht condenseert </a:t>
            </a:r>
          </a:p>
        </p:txBody>
      </p:sp>
      <p:pic>
        <p:nvPicPr>
          <p:cNvPr id="8198" name="Picture 6" descr="hurrican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4176732"/>
            <a:ext cx="3240088" cy="2025650"/>
          </a:xfrm>
          <a:prstGeom prst="rect">
            <a:avLst/>
          </a:prstGeom>
          <a:noFill/>
        </p:spPr>
      </p:pic>
      <p:pic>
        <p:nvPicPr>
          <p:cNvPr id="8200" name="Picture 8" descr="elena">
            <a:hlinkClick r:id="rId4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5148263" y="4186257"/>
            <a:ext cx="2703512" cy="2028825"/>
          </a:xfrm>
          <a:ln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92</Words>
  <Application>Microsoft Office PowerPoint</Application>
  <PresentationFormat>Diavoorstelling (4:3)</PresentationFormat>
  <Paragraphs>32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Standaardontwerp</vt:lpstr>
      <vt:lpstr>Orkanen</vt:lpstr>
      <vt:lpstr>Kenmerken van wind</vt:lpstr>
      <vt:lpstr>Windsnelheid</vt:lpstr>
      <vt:lpstr>Bijzonderheden</vt:lpstr>
      <vt:lpstr>Schade</vt:lpstr>
      <vt:lpstr>Ontstaan orkaan</vt:lpstr>
    </vt:vector>
  </TitlesOfParts>
  <Company>Instruct bv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Orkaan</dc:title>
  <dc:creator>Instruct bv</dc:creator>
  <cp:lastModifiedBy>Instruct - Paula Felix</cp:lastModifiedBy>
  <cp:revision>14</cp:revision>
  <dcterms:created xsi:type="dcterms:W3CDTF">2003-06-10T10:40:29Z</dcterms:created>
  <dcterms:modified xsi:type="dcterms:W3CDTF">2013-06-13T08:27:05Z</dcterms:modified>
</cp:coreProperties>
</file>