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816" r:id="rId1"/>
  </p:sldMasterIdLst>
  <p:notesMasterIdLst>
    <p:notesMasterId r:id="rId8"/>
  </p:notesMasterIdLst>
  <p:handoutMasterIdLst>
    <p:handoutMasterId r:id="rId9"/>
  </p:handoutMasterIdLst>
  <p:sldIdLst>
    <p:sldId id="256" r:id="rId2"/>
    <p:sldId id="259" r:id="rId3"/>
    <p:sldId id="261" r:id="rId4"/>
    <p:sldId id="264" r:id="rId5"/>
    <p:sldId id="258" r:id="rId6"/>
    <p:sldId id="263" r:id="rId7"/>
  </p:sldIdLst>
  <p:sldSz cx="9144000" cy="6858000" type="screen4x3"/>
  <p:notesSz cx="6858000" cy="9144000"/>
  <p:defaultTextStyle>
    <a:defPPr>
      <a:defRPr lang="nl-NL"/>
    </a:defPPr>
    <a:lvl1pPr algn="r" rtl="0" eaLnBrk="0" fontAlgn="base" hangingPunct="0">
      <a:spcBef>
        <a:spcPct val="0"/>
      </a:spcBef>
      <a:spcAft>
        <a:spcPct val="0"/>
      </a:spcAft>
      <a:defRPr sz="2400" i="1" u="sng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r" rtl="0" eaLnBrk="0" fontAlgn="base" hangingPunct="0">
      <a:spcBef>
        <a:spcPct val="0"/>
      </a:spcBef>
      <a:spcAft>
        <a:spcPct val="0"/>
      </a:spcAft>
      <a:defRPr sz="2400" i="1" u="sng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r" rtl="0" eaLnBrk="0" fontAlgn="base" hangingPunct="0">
      <a:spcBef>
        <a:spcPct val="0"/>
      </a:spcBef>
      <a:spcAft>
        <a:spcPct val="0"/>
      </a:spcAft>
      <a:defRPr sz="2400" i="1" u="sng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r" rtl="0" eaLnBrk="0" fontAlgn="base" hangingPunct="0">
      <a:spcBef>
        <a:spcPct val="0"/>
      </a:spcBef>
      <a:spcAft>
        <a:spcPct val="0"/>
      </a:spcAft>
      <a:defRPr sz="2400" i="1" u="sng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r" rtl="0" eaLnBrk="0" fontAlgn="base" hangingPunct="0">
      <a:spcBef>
        <a:spcPct val="0"/>
      </a:spcBef>
      <a:spcAft>
        <a:spcPct val="0"/>
      </a:spcAft>
      <a:defRPr sz="2400" i="1" u="sng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i="1" u="sng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i="1" u="sng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i="1" u="sng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i="1" u="sng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00FF66"/>
    <a:srgbClr val="FFFF00"/>
    <a:srgbClr val="996633"/>
    <a:srgbClr val="FF99FF"/>
    <a:srgbClr val="FF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6" autoAdjust="0"/>
    <p:restoredTop sz="94595" autoAdjust="0"/>
  </p:normalViewPr>
  <p:slideViewPr>
    <p:cSldViewPr>
      <p:cViewPr varScale="1">
        <p:scale>
          <a:sx n="104" d="100"/>
          <a:sy n="104" d="100"/>
        </p:scale>
        <p:origin x="114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76EC14-E51C-4D2F-8D90-67DF63FBA33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C00C1DAB-DC47-4906-853E-752EC95B35AF}">
      <dgm:prSet/>
      <dgm:spPr/>
      <dgm:t>
        <a:bodyPr/>
        <a:lstStyle/>
        <a:p>
          <a:pPr rtl="0"/>
          <a:r>
            <a:rPr lang="nl-NL" b="1" smtClean="0"/>
            <a:t>Duitse Waddeneilanden</a:t>
          </a:r>
          <a:endParaRPr lang="nl-NL"/>
        </a:p>
      </dgm:t>
    </dgm:pt>
    <dgm:pt modelId="{C989194E-E77D-48C5-9B52-38AF28FD1E83}" type="parTrans" cxnId="{0B8D72CE-E3E6-4049-A26B-1B716533E9EC}">
      <dgm:prSet/>
      <dgm:spPr/>
      <dgm:t>
        <a:bodyPr/>
        <a:lstStyle/>
        <a:p>
          <a:endParaRPr lang="nl-NL"/>
        </a:p>
      </dgm:t>
    </dgm:pt>
    <dgm:pt modelId="{295290BA-2E0B-4F1A-9C13-BACAB276AA1A}" type="sibTrans" cxnId="{0B8D72CE-E3E6-4049-A26B-1B716533E9EC}">
      <dgm:prSet/>
      <dgm:spPr/>
      <dgm:t>
        <a:bodyPr/>
        <a:lstStyle/>
        <a:p>
          <a:endParaRPr lang="nl-NL"/>
        </a:p>
      </dgm:t>
    </dgm:pt>
    <dgm:pt modelId="{E13E9F31-3A89-4717-832D-E1516483DD7B}" type="pres">
      <dgm:prSet presAssocID="{1B76EC14-E51C-4D2F-8D90-67DF63FBA33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2E6F7D1-7EDB-46DB-846A-9E1D26C6A1B5}" type="pres">
      <dgm:prSet presAssocID="{C00C1DAB-DC47-4906-853E-752EC95B35A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BB0DA51-AB57-426D-BC6B-718F91189F7E}" type="presOf" srcId="{1B76EC14-E51C-4D2F-8D90-67DF63FBA33C}" destId="{E13E9F31-3A89-4717-832D-E1516483DD7B}" srcOrd="0" destOrd="0" presId="urn:microsoft.com/office/officeart/2005/8/layout/vList2"/>
    <dgm:cxn modelId="{0B8D72CE-E3E6-4049-A26B-1B716533E9EC}" srcId="{1B76EC14-E51C-4D2F-8D90-67DF63FBA33C}" destId="{C00C1DAB-DC47-4906-853E-752EC95B35AF}" srcOrd="0" destOrd="0" parTransId="{C989194E-E77D-48C5-9B52-38AF28FD1E83}" sibTransId="{295290BA-2E0B-4F1A-9C13-BACAB276AA1A}"/>
    <dgm:cxn modelId="{845B89B1-F13B-40BC-A94A-88369C3EA993}" type="presOf" srcId="{C00C1DAB-DC47-4906-853E-752EC95B35AF}" destId="{32E6F7D1-7EDB-46DB-846A-9E1D26C6A1B5}" srcOrd="0" destOrd="0" presId="urn:microsoft.com/office/officeart/2005/8/layout/vList2"/>
    <dgm:cxn modelId="{7C430FAF-BCE2-477E-B58E-1F36AF8DD8AF}" type="presParOf" srcId="{E13E9F31-3A89-4717-832D-E1516483DD7B}" destId="{32E6F7D1-7EDB-46DB-846A-9E1D26C6A1B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5E567B0-5FA9-4BA0-BF43-3047DE4C01B6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AA9895BB-1497-4B2A-B3CE-4203F27DB130}">
      <dgm:prSet/>
      <dgm:spPr/>
      <dgm:t>
        <a:bodyPr/>
        <a:lstStyle/>
        <a:p>
          <a:pPr rtl="0"/>
          <a:r>
            <a:rPr lang="nl-NL" smtClean="0"/>
            <a:t>Een overzicht...</a:t>
          </a:r>
          <a:endParaRPr lang="nl-NL"/>
        </a:p>
      </dgm:t>
    </dgm:pt>
    <dgm:pt modelId="{AF312890-3681-4023-A08B-5E80BCC6AA0B}" type="parTrans" cxnId="{638418A9-4E08-4805-876E-B4FEA16EBBDE}">
      <dgm:prSet/>
      <dgm:spPr/>
      <dgm:t>
        <a:bodyPr/>
        <a:lstStyle/>
        <a:p>
          <a:endParaRPr lang="nl-NL"/>
        </a:p>
      </dgm:t>
    </dgm:pt>
    <dgm:pt modelId="{9ED58F78-4C22-4CEA-82EB-A7B8AD3D0936}" type="sibTrans" cxnId="{638418A9-4E08-4805-876E-B4FEA16EBBDE}">
      <dgm:prSet/>
      <dgm:spPr/>
      <dgm:t>
        <a:bodyPr/>
        <a:lstStyle/>
        <a:p>
          <a:endParaRPr lang="nl-NL"/>
        </a:p>
      </dgm:t>
    </dgm:pt>
    <dgm:pt modelId="{706FDB88-BAFE-4EAD-BAFC-EA65E5724889}" type="pres">
      <dgm:prSet presAssocID="{F5E567B0-5FA9-4BA0-BF43-3047DE4C01B6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CF0DE8A4-761D-496A-87CF-0DA92333E064}" type="pres">
      <dgm:prSet presAssocID="{AA9895BB-1497-4B2A-B3CE-4203F27DB130}" presName="circle1" presStyleLbl="node1" presStyleIdx="0" presStyleCnt="1"/>
      <dgm:spPr/>
    </dgm:pt>
    <dgm:pt modelId="{EB2776A0-65F2-4FB6-AB8E-E932F3DAD74C}" type="pres">
      <dgm:prSet presAssocID="{AA9895BB-1497-4B2A-B3CE-4203F27DB130}" presName="space" presStyleCnt="0"/>
      <dgm:spPr/>
    </dgm:pt>
    <dgm:pt modelId="{EBC10908-B265-42E9-A954-56AF99DC3AD7}" type="pres">
      <dgm:prSet presAssocID="{AA9895BB-1497-4B2A-B3CE-4203F27DB130}" presName="rect1" presStyleLbl="alignAcc1" presStyleIdx="0" presStyleCnt="1"/>
      <dgm:spPr/>
      <dgm:t>
        <a:bodyPr/>
        <a:lstStyle/>
        <a:p>
          <a:endParaRPr lang="nl-NL"/>
        </a:p>
      </dgm:t>
    </dgm:pt>
    <dgm:pt modelId="{71BE4A9B-9B73-481D-B25F-9F5D2961D21E}" type="pres">
      <dgm:prSet presAssocID="{AA9895BB-1497-4B2A-B3CE-4203F27DB130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2FD67C3-D390-48B3-AAC0-36315357AE7D}" type="presOf" srcId="{AA9895BB-1497-4B2A-B3CE-4203F27DB130}" destId="{71BE4A9B-9B73-481D-B25F-9F5D2961D21E}" srcOrd="1" destOrd="0" presId="urn:microsoft.com/office/officeart/2005/8/layout/target3"/>
    <dgm:cxn modelId="{D6FA687E-5C14-4A5D-9862-24D7FA6A6DD8}" type="presOf" srcId="{F5E567B0-5FA9-4BA0-BF43-3047DE4C01B6}" destId="{706FDB88-BAFE-4EAD-BAFC-EA65E5724889}" srcOrd="0" destOrd="0" presId="urn:microsoft.com/office/officeart/2005/8/layout/target3"/>
    <dgm:cxn modelId="{F09A0C27-36CE-44FD-8DF2-15C1F690A1B5}" type="presOf" srcId="{AA9895BB-1497-4B2A-B3CE-4203F27DB130}" destId="{EBC10908-B265-42E9-A954-56AF99DC3AD7}" srcOrd="0" destOrd="0" presId="urn:microsoft.com/office/officeart/2005/8/layout/target3"/>
    <dgm:cxn modelId="{638418A9-4E08-4805-876E-B4FEA16EBBDE}" srcId="{F5E567B0-5FA9-4BA0-BF43-3047DE4C01B6}" destId="{AA9895BB-1497-4B2A-B3CE-4203F27DB130}" srcOrd="0" destOrd="0" parTransId="{AF312890-3681-4023-A08B-5E80BCC6AA0B}" sibTransId="{9ED58F78-4C22-4CEA-82EB-A7B8AD3D0936}"/>
    <dgm:cxn modelId="{591E1EA5-0EE4-48BE-A4DC-7E38CAF904A0}" type="presParOf" srcId="{706FDB88-BAFE-4EAD-BAFC-EA65E5724889}" destId="{CF0DE8A4-761D-496A-87CF-0DA92333E064}" srcOrd="0" destOrd="0" presId="urn:microsoft.com/office/officeart/2005/8/layout/target3"/>
    <dgm:cxn modelId="{4FAC2655-C220-4C31-8371-B188BDCEB412}" type="presParOf" srcId="{706FDB88-BAFE-4EAD-BAFC-EA65E5724889}" destId="{EB2776A0-65F2-4FB6-AB8E-E932F3DAD74C}" srcOrd="1" destOrd="0" presId="urn:microsoft.com/office/officeart/2005/8/layout/target3"/>
    <dgm:cxn modelId="{0F50829D-DDB6-478D-8BE1-86F6AC5FE222}" type="presParOf" srcId="{706FDB88-BAFE-4EAD-BAFC-EA65E5724889}" destId="{EBC10908-B265-42E9-A954-56AF99DC3AD7}" srcOrd="2" destOrd="0" presId="urn:microsoft.com/office/officeart/2005/8/layout/target3"/>
    <dgm:cxn modelId="{C55B2399-B09A-46FE-AF1B-E30FF03FA2D1}" type="presParOf" srcId="{706FDB88-BAFE-4EAD-BAFC-EA65E5724889}" destId="{71BE4A9B-9B73-481D-B25F-9F5D2961D21E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E6F7D1-7EDB-46DB-846A-9E1D26C6A1B5}">
      <dsp:nvSpPr>
        <dsp:cNvPr id="0" name=""/>
        <dsp:cNvSpPr/>
      </dsp:nvSpPr>
      <dsp:spPr>
        <a:xfrm>
          <a:off x="0" y="7852"/>
          <a:ext cx="7772400" cy="11272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l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b="1" kern="1200" smtClean="0"/>
            <a:t>Duitse Waddeneilanden</a:t>
          </a:r>
          <a:endParaRPr lang="nl-NL" sz="4700" kern="1200"/>
        </a:p>
      </dsp:txBody>
      <dsp:txXfrm>
        <a:off x="55030" y="62882"/>
        <a:ext cx="7662340" cy="101723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0DE8A4-761D-496A-87CF-0DA92333E064}">
      <dsp:nvSpPr>
        <dsp:cNvPr id="0" name=""/>
        <dsp:cNvSpPr/>
      </dsp:nvSpPr>
      <dsp:spPr>
        <a:xfrm>
          <a:off x="0" y="0"/>
          <a:ext cx="1739900" cy="173990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C10908-B265-42E9-A954-56AF99DC3AD7}">
      <dsp:nvSpPr>
        <dsp:cNvPr id="0" name=""/>
        <dsp:cNvSpPr/>
      </dsp:nvSpPr>
      <dsp:spPr>
        <a:xfrm>
          <a:off x="869950" y="0"/>
          <a:ext cx="5518150" cy="17399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ctr" defTabSz="2667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6000" kern="1200" smtClean="0"/>
            <a:t>Een overzicht...</a:t>
          </a:r>
          <a:endParaRPr lang="nl-NL" sz="6000" kern="1200"/>
        </a:p>
      </dsp:txBody>
      <dsp:txXfrm>
        <a:off x="869950" y="0"/>
        <a:ext cx="5518150" cy="17399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01227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l" defTabSz="762000">
              <a:defRPr sz="1000" u="none"/>
            </a:lvl1pPr>
          </a:lstStyle>
          <a:p>
            <a:endParaRPr lang="nl-NL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defTabSz="762000">
              <a:defRPr sz="1000" u="none"/>
            </a:lvl1pPr>
          </a:lstStyle>
          <a:p>
            <a:endParaRPr lang="nl-NL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92150"/>
            <a:ext cx="45593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l" defTabSz="762000">
              <a:defRPr sz="1000" u="none"/>
            </a:lvl1pPr>
          </a:lstStyle>
          <a:p>
            <a:endParaRPr lang="nl-NL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defTabSz="762000">
              <a:defRPr sz="1000" u="none"/>
            </a:lvl1pPr>
          </a:lstStyle>
          <a:p>
            <a:fld id="{A8BF6FF1-76DF-4078-958E-C9BBF9DBC407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97727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29F8D-7524-4AC3-85E3-7291BE6A0D4E}" type="datetime8">
              <a:rPr lang="nl-NL" smtClean="0"/>
              <a:pPr/>
              <a:t>13-6-2013 10:23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Cursus PowerPoint</a:t>
            </a:r>
            <a:endParaRPr lang="nl-NL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974A2-C193-4FD0-903B-43CAD246900E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D765A-4DDD-435E-A41F-CE97B4AEAF6B}" type="datetime8">
              <a:rPr lang="nl-NL" smtClean="0"/>
              <a:pPr/>
              <a:t>13-6-2013 10:23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Cursus PowerPoint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DCA0D-B955-42A9-BE7E-93E74E4E512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CDD64-BDD0-48B4-B40F-3CBEF189DCE5}" type="datetime8">
              <a:rPr lang="nl-NL" smtClean="0"/>
              <a:pPr/>
              <a:t>13-6-2013 10:23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Cursus PowerPoint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7C95C-8346-4FC5-8865-BA2916D81B5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B3B84-6094-44AA-A864-A2DAFEE4F341}" type="datetime8">
              <a:rPr lang="nl-NL" smtClean="0"/>
              <a:pPr/>
              <a:t>13-6-2013 10:23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Cursus PowerPoint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E763F-28F3-464B-ADB3-D44103D3504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890E8-1AB8-4D5D-BBEB-5628C148E14B}" type="datetime8">
              <a:rPr lang="nl-NL" smtClean="0"/>
              <a:pPr/>
              <a:t>13-6-2013 10:23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Cursus PowerPoint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C4774-46FE-4CC3-B2EB-8D703ED7163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973E6-13D1-4691-9B33-642D2870734F}" type="datetime8">
              <a:rPr lang="nl-NL" smtClean="0"/>
              <a:pPr/>
              <a:t>13-6-2013 10:23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Cursus PowerPoint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E303B-46BE-4D15-BCF8-BA0F897DC42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8C97-AC31-4B8A-A857-BB444B370B7D}" type="datetime8">
              <a:rPr lang="nl-NL" smtClean="0"/>
              <a:pPr/>
              <a:t>13-6-2013 10:23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Cursus PowerPoint</a:t>
            </a:r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8BBEF-4462-46D7-BF02-A411B9F19FA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EAFE6-3639-4611-BD8A-CF840BB16F15}" type="datetime8">
              <a:rPr lang="nl-NL" smtClean="0"/>
              <a:pPr/>
              <a:t>13-6-2013 10:23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Cursus PowerPoint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16D86-9039-43E5-8751-B98B7773DA1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B8BB4-8240-43EC-B04A-D9D4B117FFF0}" type="datetime8">
              <a:rPr lang="nl-NL" smtClean="0"/>
              <a:pPr/>
              <a:t>13-6-2013 10:23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Cursus PowerPoint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49319-AF03-403C-B1D9-A4E6B67977D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AF46D-32E4-48D8-8B13-C4A720063D44}" type="datetime8">
              <a:rPr lang="nl-NL" smtClean="0"/>
              <a:pPr/>
              <a:t>13-6-2013 10:23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Cursus PowerPoint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DEC16-2C7C-41C9-A244-453F07D282B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met één afgeknipte en afgeronde hoek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hoekige driehoek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987F4-BD93-4F7F-9156-53A8B8248B69}" type="datetime8">
              <a:rPr lang="nl-NL" smtClean="0"/>
              <a:pPr/>
              <a:t>13-6-2013 10:23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Cursus PowerPoint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6C07B7D-1B20-4819-BA73-0637606E8BC0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10" name="Vrije v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Vrije v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rije v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B48C910-0301-400E-B398-13CC0BB22DF4}" type="datetime8">
              <a:rPr lang="nl-NL" smtClean="0"/>
              <a:pPr/>
              <a:t>13-6-2013 10:23</a:t>
            </a:fld>
            <a:endParaRPr lang="nl-NL"/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nl-NL" smtClean="0"/>
              <a:t>Cursus PowerPoint</a:t>
            </a:r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66E832A-A631-48E0-A63A-A7F2A2B0281B}" type="slidenum">
              <a:rPr lang="nl-NL" smtClean="0"/>
              <a:pPr/>
              <a:t>‹nr.›</a:t>
            </a:fld>
            <a:endParaRPr lang="nl-NL"/>
          </a:p>
        </p:txBody>
      </p:sp>
      <p:grpSp>
        <p:nvGrpSpPr>
          <p:cNvPr id="2" name="Groe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Vrije v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Vrije v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/>
        </p:nvGraphicFramePr>
        <p:xfrm>
          <a:off x="685800" y="2286000"/>
          <a:ext cx="77724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Diagram 7"/>
          <p:cNvGraphicFramePr/>
          <p:nvPr/>
        </p:nvGraphicFramePr>
        <p:xfrm>
          <a:off x="1377950" y="3892550"/>
          <a:ext cx="6388100" cy="1739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nl-NL"/>
              <a:t>Algemeen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00000"/>
              </a:lnSpc>
            </a:pPr>
            <a:r>
              <a:rPr lang="nl-NL" sz="1800" dirty="0" smtClean="0"/>
              <a:t>Kenmerken</a:t>
            </a:r>
          </a:p>
          <a:p>
            <a:pPr lvl="1">
              <a:lnSpc>
                <a:spcPct val="100000"/>
              </a:lnSpc>
            </a:pPr>
            <a:r>
              <a:rPr lang="nl-NL" sz="1600" dirty="0" smtClean="0"/>
              <a:t>Totale oppervlakte 448,5 km</a:t>
            </a:r>
            <a:r>
              <a:rPr lang="nl-NL" sz="1600" baseline="30000" dirty="0" smtClean="0"/>
              <a:t>2</a:t>
            </a:r>
          </a:p>
          <a:p>
            <a:pPr lvl="1">
              <a:lnSpc>
                <a:spcPct val="100000"/>
              </a:lnSpc>
            </a:pPr>
            <a:r>
              <a:rPr lang="nl-NL" sz="1600" dirty="0" smtClean="0"/>
              <a:t>Ongeveer 53000 inwoners</a:t>
            </a:r>
          </a:p>
          <a:p>
            <a:pPr>
              <a:lnSpc>
                <a:spcPct val="100000"/>
              </a:lnSpc>
            </a:pPr>
            <a:r>
              <a:rPr lang="nl-NL" sz="1800" dirty="0" smtClean="0"/>
              <a:t>Bewoonde eilanden</a:t>
            </a:r>
          </a:p>
          <a:p>
            <a:pPr lvl="1">
              <a:lnSpc>
                <a:spcPct val="100000"/>
              </a:lnSpc>
            </a:pPr>
            <a:r>
              <a:rPr lang="nl-NL" sz="1600" dirty="0" err="1" smtClean="0"/>
              <a:t>Borkum</a:t>
            </a:r>
            <a:r>
              <a:rPr lang="nl-NL" sz="1600" dirty="0" smtClean="0"/>
              <a:t> </a:t>
            </a:r>
          </a:p>
          <a:p>
            <a:pPr lvl="1">
              <a:lnSpc>
                <a:spcPct val="100000"/>
              </a:lnSpc>
            </a:pPr>
            <a:r>
              <a:rPr lang="nl-NL" sz="1600" dirty="0" smtClean="0"/>
              <a:t>Juist</a:t>
            </a:r>
          </a:p>
          <a:p>
            <a:pPr lvl="1">
              <a:lnSpc>
                <a:spcPct val="100000"/>
              </a:lnSpc>
            </a:pPr>
            <a:r>
              <a:rPr lang="nl-NL" sz="1600" dirty="0" err="1" smtClean="0"/>
              <a:t>Norderney</a:t>
            </a:r>
            <a:endParaRPr lang="nl-NL" sz="1600" dirty="0" smtClean="0"/>
          </a:p>
          <a:p>
            <a:pPr lvl="1">
              <a:lnSpc>
                <a:spcPct val="100000"/>
              </a:lnSpc>
            </a:pPr>
            <a:r>
              <a:rPr lang="nl-NL" sz="1600" dirty="0" err="1" smtClean="0"/>
              <a:t>Baltrum</a:t>
            </a:r>
            <a:endParaRPr lang="nl-NL" sz="1600" dirty="0" smtClean="0"/>
          </a:p>
          <a:p>
            <a:pPr lvl="1">
              <a:lnSpc>
                <a:spcPct val="100000"/>
              </a:lnSpc>
            </a:pPr>
            <a:r>
              <a:rPr lang="nl-NL" sz="1600" dirty="0" err="1" smtClean="0"/>
              <a:t>Langeoog</a:t>
            </a:r>
            <a:endParaRPr lang="nl-NL" sz="1600" dirty="0" smtClean="0"/>
          </a:p>
          <a:p>
            <a:pPr lvl="1">
              <a:lnSpc>
                <a:spcPct val="100000"/>
              </a:lnSpc>
            </a:pPr>
            <a:r>
              <a:rPr lang="nl-NL" sz="1600" dirty="0" smtClean="0"/>
              <a:t>Spiekeroog</a:t>
            </a:r>
          </a:p>
          <a:p>
            <a:pPr lvl="1">
              <a:lnSpc>
                <a:spcPct val="100000"/>
              </a:lnSpc>
            </a:pPr>
            <a:r>
              <a:rPr lang="nl-NL" sz="1600" dirty="0" err="1" smtClean="0"/>
              <a:t>Wangerooge</a:t>
            </a:r>
            <a:endParaRPr lang="nl-NL" sz="1600" dirty="0" smtClean="0"/>
          </a:p>
          <a:p>
            <a:pPr lvl="1">
              <a:lnSpc>
                <a:spcPct val="100000"/>
              </a:lnSpc>
            </a:pPr>
            <a:r>
              <a:rPr lang="nl-NL" sz="1600" dirty="0" err="1" smtClean="0"/>
              <a:t>Neuwerk</a:t>
            </a:r>
            <a:endParaRPr lang="nl-NL" sz="1600" dirty="0" smtClean="0"/>
          </a:p>
          <a:p>
            <a:pPr lvl="1">
              <a:lnSpc>
                <a:spcPct val="100000"/>
              </a:lnSpc>
            </a:pPr>
            <a:r>
              <a:rPr lang="nl-NL" sz="1600" dirty="0" err="1" smtClean="0"/>
              <a:t>Pellworm</a:t>
            </a:r>
            <a:endParaRPr lang="nl-NL" sz="1600" dirty="0" smtClean="0"/>
          </a:p>
          <a:p>
            <a:pPr lvl="1">
              <a:lnSpc>
                <a:spcPct val="100000"/>
              </a:lnSpc>
            </a:pPr>
            <a:r>
              <a:rPr lang="nl-NL" sz="1600" dirty="0" err="1" smtClean="0"/>
              <a:t>Nordstrand</a:t>
            </a:r>
            <a:r>
              <a:rPr lang="nl-NL" sz="1600" dirty="0" smtClean="0"/>
              <a:t> </a:t>
            </a:r>
          </a:p>
          <a:p>
            <a:pPr lvl="1">
              <a:lnSpc>
                <a:spcPct val="100000"/>
              </a:lnSpc>
            </a:pPr>
            <a:r>
              <a:rPr lang="nl-NL" sz="1600" dirty="0" err="1" smtClean="0"/>
              <a:t>Halligen</a:t>
            </a:r>
            <a:endParaRPr lang="nl-NL" sz="1600" dirty="0" smtClean="0"/>
          </a:p>
          <a:p>
            <a:pPr lvl="1">
              <a:lnSpc>
                <a:spcPct val="100000"/>
              </a:lnSpc>
            </a:pPr>
            <a:r>
              <a:rPr lang="nl-NL" sz="1600" dirty="0" err="1" smtClean="0"/>
              <a:t>Amrun</a:t>
            </a:r>
            <a:endParaRPr lang="nl-NL" sz="1600" dirty="0" smtClean="0"/>
          </a:p>
          <a:p>
            <a:pPr lvl="1">
              <a:lnSpc>
                <a:spcPct val="100000"/>
              </a:lnSpc>
            </a:pPr>
            <a:r>
              <a:rPr lang="nl-NL" sz="1600" dirty="0" err="1" smtClean="0"/>
              <a:t>Föhr</a:t>
            </a:r>
            <a:endParaRPr lang="nl-NL" sz="1600" dirty="0" smtClean="0"/>
          </a:p>
          <a:p>
            <a:pPr lvl="1">
              <a:lnSpc>
                <a:spcPct val="100000"/>
              </a:lnSpc>
            </a:pPr>
            <a:r>
              <a:rPr lang="nl-NL" sz="1600" dirty="0" err="1" smtClean="0"/>
              <a:t>Sylt</a:t>
            </a:r>
            <a:endParaRPr lang="nl-NL" sz="1600" dirty="0" smtClean="0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A56E-D0DA-4BD7-94EC-A5AE2E2F9C3B}" type="slidenum">
              <a:rPr lang="nl-NL"/>
              <a:pPr/>
              <a:t>2</a:t>
            </a:fld>
            <a:endParaRPr lang="nl-NL"/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1643050"/>
            <a:ext cx="3268238" cy="444666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 descr="strand-5.jpg"/>
          <p:cNvPicPr>
            <a:picLocks noChangeAspect="1"/>
          </p:cNvPicPr>
          <p:nvPr/>
        </p:nvPicPr>
        <p:blipFill>
          <a:blip r:embed="rId2"/>
          <a:srcRect t="16466"/>
          <a:stretch>
            <a:fillRect/>
          </a:stretch>
        </p:blipFill>
        <p:spPr>
          <a:xfrm>
            <a:off x="3143240" y="4857760"/>
            <a:ext cx="5505286" cy="115348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nl-NL"/>
              <a:t>Borkum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Kenmerken</a:t>
            </a:r>
          </a:p>
          <a:p>
            <a:pPr lvl="1"/>
            <a:r>
              <a:rPr lang="nl-NL" dirty="0" smtClean="0"/>
              <a:t>Ligt boven Groningen</a:t>
            </a:r>
          </a:p>
          <a:p>
            <a:pPr lvl="1"/>
            <a:r>
              <a:rPr lang="nl-NL" dirty="0" smtClean="0"/>
              <a:t>Het grootste eiland van de zuidelijke groep</a:t>
            </a:r>
          </a:p>
          <a:p>
            <a:pPr lvl="1"/>
            <a:r>
              <a:rPr lang="nl-NL" dirty="0" smtClean="0"/>
              <a:t>Ontstaan uit twee eilanden</a:t>
            </a:r>
          </a:p>
          <a:p>
            <a:pPr lvl="2"/>
            <a:r>
              <a:rPr lang="nl-NL" dirty="0" err="1" smtClean="0"/>
              <a:t>Westland</a:t>
            </a:r>
            <a:endParaRPr lang="nl-NL" dirty="0" smtClean="0"/>
          </a:p>
          <a:p>
            <a:pPr lvl="2"/>
            <a:r>
              <a:rPr lang="nl-NL" dirty="0" err="1" smtClean="0"/>
              <a:t>Ostland</a:t>
            </a:r>
            <a:endParaRPr lang="nl-NL" dirty="0" smtClean="0"/>
          </a:p>
          <a:p>
            <a:pPr lvl="1"/>
            <a:r>
              <a:rPr lang="nl-NL" dirty="0" smtClean="0"/>
              <a:t>Toerisme sterk opgekomen</a:t>
            </a:r>
          </a:p>
          <a:p>
            <a:pPr lvl="2"/>
            <a:r>
              <a:rPr lang="nl-NL" dirty="0" smtClean="0"/>
              <a:t>In 2008 bijna 300.000 toeristen</a:t>
            </a:r>
          </a:p>
          <a:p>
            <a:pPr lvl="1"/>
            <a:r>
              <a:rPr lang="nl-NL" dirty="0" smtClean="0"/>
              <a:t>Bereikbaar per veerdienst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24418-7204-492F-A413-00E958F0AC52}" type="slidenum">
              <a:rPr lang="nl-NL"/>
              <a:pPr/>
              <a:t>3</a:t>
            </a:fld>
            <a:endParaRPr lang="nl-NL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4071942"/>
            <a:ext cx="3236910" cy="164227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Juist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Kenmerken</a:t>
            </a:r>
          </a:p>
          <a:p>
            <a:pPr lvl="1"/>
            <a:r>
              <a:rPr lang="nl-NL" dirty="0" smtClean="0"/>
              <a:t>Vanaf het westen het tweede eiland</a:t>
            </a:r>
          </a:p>
          <a:p>
            <a:pPr lvl="1"/>
            <a:r>
              <a:rPr lang="nl-NL" dirty="0" smtClean="0"/>
              <a:t>Eiland is erg smal</a:t>
            </a:r>
          </a:p>
          <a:p>
            <a:pPr lvl="2"/>
            <a:r>
              <a:rPr lang="nl-NL" dirty="0" smtClean="0"/>
              <a:t>Bij hoog water 500 meter breed en 17 km lang</a:t>
            </a:r>
          </a:p>
          <a:p>
            <a:pPr lvl="1"/>
            <a:r>
              <a:rPr lang="nl-NL" dirty="0" smtClean="0"/>
              <a:t>Er is een binnenmeer: De </a:t>
            </a:r>
            <a:r>
              <a:rPr lang="nl-NL" dirty="0" err="1" smtClean="0"/>
              <a:t>Hammersee</a:t>
            </a:r>
            <a:endParaRPr lang="nl-NL" dirty="0" smtClean="0"/>
          </a:p>
          <a:p>
            <a:pPr lvl="2"/>
            <a:r>
              <a:rPr lang="nl-NL" dirty="0" smtClean="0"/>
              <a:t>Ontstaan door meerdere stormvloeden</a:t>
            </a:r>
          </a:p>
          <a:p>
            <a:pPr lvl="1"/>
            <a:r>
              <a:rPr lang="nl-NL" dirty="0" smtClean="0"/>
              <a:t>Geen autoverkeer</a:t>
            </a:r>
          </a:p>
          <a:p>
            <a:endParaRPr lang="nl-NL" dirty="0" smtClean="0"/>
          </a:p>
          <a:p>
            <a:r>
              <a:rPr lang="nl-NL" dirty="0" smtClean="0"/>
              <a:t>De bewoners noemen het Toverland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E763F-28F3-464B-ADB3-D44103D35046}" type="slidenum">
              <a:rPr lang="nl-NL" smtClean="0"/>
              <a:pPr/>
              <a:t>4</a:t>
            </a:fld>
            <a:endParaRPr lang="nl-NL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 descr="29.jpg"/>
          <p:cNvPicPr>
            <a:picLocks noChangeAspect="1"/>
          </p:cNvPicPr>
          <p:nvPr/>
        </p:nvPicPr>
        <p:blipFill>
          <a:blip r:embed="rId2"/>
          <a:srcRect t="28164" b="32653"/>
          <a:stretch>
            <a:fillRect/>
          </a:stretch>
        </p:blipFill>
        <p:spPr>
          <a:xfrm>
            <a:off x="3857620" y="4786322"/>
            <a:ext cx="4953485" cy="1285884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nl-NL" dirty="0" err="1"/>
              <a:t>Norderney</a:t>
            </a:r>
            <a:endParaRPr lang="nl-NL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ln cap="flat"/>
        </p:spPr>
        <p:txBody>
          <a:bodyPr>
            <a:normAutofit lnSpcReduction="10000"/>
          </a:bodyPr>
          <a:lstStyle/>
          <a:p>
            <a:r>
              <a:rPr lang="nl-NL" dirty="0"/>
              <a:t>Kenmerken</a:t>
            </a:r>
          </a:p>
          <a:p>
            <a:pPr lvl="1"/>
            <a:r>
              <a:rPr lang="nl-NL" dirty="0"/>
              <a:t>25 km</a:t>
            </a:r>
            <a:r>
              <a:rPr lang="nl-NL" baseline="30000" dirty="0"/>
              <a:t>2</a:t>
            </a:r>
          </a:p>
          <a:p>
            <a:pPr lvl="2"/>
            <a:r>
              <a:rPr lang="nl-NL" dirty="0"/>
              <a:t>14 km lang en 2 km breed</a:t>
            </a:r>
          </a:p>
          <a:p>
            <a:pPr lvl="1"/>
            <a:r>
              <a:rPr lang="nl-NL" dirty="0"/>
              <a:t>6000 inwoners</a:t>
            </a:r>
          </a:p>
          <a:p>
            <a:pPr lvl="1"/>
            <a:r>
              <a:rPr lang="nl-NL" dirty="0"/>
              <a:t>De plaats </a:t>
            </a:r>
            <a:r>
              <a:rPr lang="nl-NL" dirty="0" err="1"/>
              <a:t>Norderney</a:t>
            </a:r>
            <a:r>
              <a:rPr lang="nl-NL" dirty="0"/>
              <a:t> is een belangrijke badplaats</a:t>
            </a:r>
          </a:p>
          <a:p>
            <a:pPr lvl="1"/>
            <a:r>
              <a:rPr lang="nl-NL" dirty="0" smtClean="0"/>
              <a:t>Samen met </a:t>
            </a:r>
            <a:r>
              <a:rPr lang="nl-NL" dirty="0" err="1"/>
              <a:t>Borkum</a:t>
            </a:r>
            <a:r>
              <a:rPr lang="nl-NL" dirty="0"/>
              <a:t> het enige niet-autovrije eiland </a:t>
            </a:r>
          </a:p>
          <a:p>
            <a:endParaRPr lang="nl-NL" dirty="0"/>
          </a:p>
          <a:p>
            <a:r>
              <a:rPr lang="nl-NL" dirty="0"/>
              <a:t>Hoe kom je er?</a:t>
            </a:r>
          </a:p>
          <a:p>
            <a:pPr lvl="1"/>
            <a:r>
              <a:rPr lang="nl-NL" dirty="0"/>
              <a:t>Per veerboot</a:t>
            </a:r>
          </a:p>
          <a:p>
            <a:pPr lvl="1"/>
            <a:r>
              <a:rPr lang="nl-NL" dirty="0"/>
              <a:t>Je kunt het ook wadlopend bereiken</a:t>
            </a:r>
          </a:p>
          <a:p>
            <a:pPr lvl="1"/>
            <a:endParaRPr lang="nl-NL" dirty="0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5962-203A-4FDF-8525-405FFB807CED}" type="slidenum">
              <a:rPr lang="nl-NL"/>
              <a:pPr/>
              <a:t>5</a:t>
            </a:fld>
            <a:endParaRPr lang="nl-NL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nl-NL" dirty="0"/>
              <a:t>Onbewoonde eilanden</a:t>
            </a:r>
          </a:p>
        </p:txBody>
      </p:sp>
      <p:sp>
        <p:nvSpPr>
          <p:cNvPr id="7" name="Tijdelijke aanduiding voor inhoud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nl-NL" sz="2000" dirty="0" smtClean="0"/>
              <a:t>Niet allemaal officiële eilanden</a:t>
            </a:r>
          </a:p>
          <a:p>
            <a:pPr lvl="1">
              <a:lnSpc>
                <a:spcPct val="90000"/>
              </a:lnSpc>
            </a:pPr>
            <a:r>
              <a:rPr lang="nl-NL" sz="1800" dirty="0" smtClean="0"/>
              <a:t>Eis: minimaal 160 hectare groot bij hoog water</a:t>
            </a:r>
          </a:p>
          <a:p>
            <a:pPr lvl="1">
              <a:lnSpc>
                <a:spcPct val="90000"/>
              </a:lnSpc>
            </a:pPr>
            <a:endParaRPr lang="nl-NL" sz="1800" dirty="0" smtClean="0"/>
          </a:p>
          <a:p>
            <a:pPr>
              <a:lnSpc>
                <a:spcPct val="90000"/>
              </a:lnSpc>
            </a:pPr>
            <a:r>
              <a:rPr lang="en-US" sz="2000" dirty="0" err="1" smtClean="0"/>
              <a:t>Onbewoond</a:t>
            </a:r>
            <a:r>
              <a:rPr lang="en-US" sz="2000" dirty="0" smtClean="0"/>
              <a:t> </a:t>
            </a:r>
            <a:r>
              <a:rPr lang="en-US" sz="2000" dirty="0" err="1" smtClean="0"/>
              <a:t>zijn</a:t>
            </a:r>
            <a:endParaRPr lang="nl-NL" sz="2000" dirty="0" smtClean="0"/>
          </a:p>
          <a:p>
            <a:pPr lvl="1">
              <a:lnSpc>
                <a:spcPct val="90000"/>
              </a:lnSpc>
            </a:pPr>
            <a:r>
              <a:rPr lang="nl-NL" sz="1800" dirty="0" err="1" smtClean="0"/>
              <a:t>Lütje</a:t>
            </a:r>
            <a:r>
              <a:rPr lang="nl-NL" sz="1800" dirty="0" smtClean="0"/>
              <a:t> </a:t>
            </a:r>
            <a:r>
              <a:rPr lang="nl-NL" sz="1800" dirty="0" err="1" smtClean="0"/>
              <a:t>Hörn</a:t>
            </a:r>
            <a:r>
              <a:rPr lang="nl-NL" sz="1800" dirty="0" smtClean="0"/>
              <a:t> </a:t>
            </a:r>
          </a:p>
          <a:p>
            <a:pPr lvl="1">
              <a:lnSpc>
                <a:spcPct val="90000"/>
              </a:lnSpc>
            </a:pPr>
            <a:r>
              <a:rPr lang="nl-NL" sz="1800" dirty="0" err="1" smtClean="0"/>
              <a:t>Kachelotplate</a:t>
            </a:r>
            <a:endParaRPr lang="nl-NL" sz="1800" dirty="0" smtClean="0"/>
          </a:p>
          <a:p>
            <a:pPr lvl="1">
              <a:lnSpc>
                <a:spcPct val="90000"/>
              </a:lnSpc>
            </a:pPr>
            <a:r>
              <a:rPr lang="nl-NL" sz="1800" dirty="0" err="1" smtClean="0"/>
              <a:t>Memmert</a:t>
            </a:r>
            <a:endParaRPr lang="nl-NL" sz="1800" dirty="0" smtClean="0"/>
          </a:p>
          <a:p>
            <a:pPr lvl="1">
              <a:lnSpc>
                <a:spcPct val="90000"/>
              </a:lnSpc>
            </a:pPr>
            <a:r>
              <a:rPr lang="nl-NL" sz="1800" dirty="0" err="1" smtClean="0"/>
              <a:t>Minsener-Oldoog</a:t>
            </a:r>
            <a:endParaRPr lang="nl-NL" sz="1800" dirty="0" smtClean="0"/>
          </a:p>
          <a:p>
            <a:pPr lvl="1">
              <a:lnSpc>
                <a:spcPct val="90000"/>
              </a:lnSpc>
            </a:pPr>
            <a:r>
              <a:rPr lang="nl-NL" sz="1800" dirty="0" err="1" smtClean="0"/>
              <a:t>Alte</a:t>
            </a:r>
            <a:r>
              <a:rPr lang="nl-NL" sz="1800" dirty="0" smtClean="0"/>
              <a:t> </a:t>
            </a:r>
            <a:r>
              <a:rPr lang="nl-NL" sz="1800" dirty="0" err="1" smtClean="0"/>
              <a:t>Mellum</a:t>
            </a:r>
            <a:r>
              <a:rPr lang="nl-NL" sz="1800" dirty="0" smtClean="0"/>
              <a:t> </a:t>
            </a:r>
          </a:p>
          <a:p>
            <a:pPr lvl="1">
              <a:lnSpc>
                <a:spcPct val="90000"/>
              </a:lnSpc>
            </a:pPr>
            <a:r>
              <a:rPr lang="nl-NL" sz="1800" dirty="0" err="1" smtClean="0"/>
              <a:t>Gro</a:t>
            </a:r>
            <a:r>
              <a:rPr lang="en-US" sz="1800" dirty="0" smtClean="0">
                <a:cs typeface="Arial" charset="0"/>
              </a:rPr>
              <a:t>ß</a:t>
            </a:r>
            <a:r>
              <a:rPr lang="nl-NL" sz="1800" dirty="0" smtClean="0"/>
              <a:t>er </a:t>
            </a:r>
            <a:r>
              <a:rPr lang="nl-NL" sz="1800" dirty="0" err="1" smtClean="0"/>
              <a:t>Knechtsand</a:t>
            </a:r>
            <a:r>
              <a:rPr lang="nl-NL" sz="1800" dirty="0" smtClean="0"/>
              <a:t> </a:t>
            </a:r>
          </a:p>
          <a:p>
            <a:pPr lvl="1">
              <a:lnSpc>
                <a:spcPct val="90000"/>
              </a:lnSpc>
            </a:pPr>
            <a:r>
              <a:rPr lang="nl-NL" sz="1800" dirty="0" err="1" smtClean="0"/>
              <a:t>Nigehörn</a:t>
            </a:r>
            <a:r>
              <a:rPr lang="nl-NL" sz="1800" dirty="0" smtClean="0"/>
              <a:t> </a:t>
            </a:r>
          </a:p>
          <a:p>
            <a:pPr lvl="1">
              <a:lnSpc>
                <a:spcPct val="90000"/>
              </a:lnSpc>
            </a:pPr>
            <a:r>
              <a:rPr lang="nl-NL" sz="1800" dirty="0" err="1" smtClean="0"/>
              <a:t>Scharhörn</a:t>
            </a:r>
            <a:r>
              <a:rPr lang="nl-NL" sz="1800" dirty="0" smtClean="0"/>
              <a:t> </a:t>
            </a:r>
          </a:p>
          <a:p>
            <a:pPr lvl="1">
              <a:lnSpc>
                <a:spcPct val="90000"/>
              </a:lnSpc>
            </a:pPr>
            <a:r>
              <a:rPr lang="nl-NL" sz="1800" dirty="0" err="1" smtClean="0"/>
              <a:t>Trischen</a:t>
            </a:r>
            <a:r>
              <a:rPr lang="nl-NL" sz="1800" dirty="0" smtClean="0"/>
              <a:t> </a:t>
            </a:r>
          </a:p>
          <a:p>
            <a:pPr lvl="1">
              <a:lnSpc>
                <a:spcPct val="90000"/>
              </a:lnSpc>
            </a:pPr>
            <a:r>
              <a:rPr lang="nl-NL" sz="1800" dirty="0" err="1" smtClean="0"/>
              <a:t>Halligen</a:t>
            </a:r>
            <a:r>
              <a:rPr lang="nl-NL" sz="1800" dirty="0" smtClean="0"/>
              <a:t> (groep eilandjes waarvan 4 onbewoond)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068A8-663D-49C9-90B7-FD818E80D2CB}" type="slidenum">
              <a:rPr lang="nl-NL"/>
              <a:pPr/>
              <a:t>6</a:t>
            </a:fld>
            <a:endParaRPr lang="nl-NL"/>
          </a:p>
        </p:txBody>
      </p:sp>
      <p:pic>
        <p:nvPicPr>
          <p:cNvPr id="9" name="Afbeelding 8" descr="wattwandern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562" y="3214686"/>
            <a:ext cx="4156508" cy="27606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room">
  <a:themeElements>
    <a:clrScheme name="Stroom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Stroom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Stroom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1053526</TotalTime>
  <Words>183</Words>
  <Application>Microsoft Office PowerPoint</Application>
  <PresentationFormat>Diavoorstelling (4:3)</PresentationFormat>
  <Paragraphs>72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2" baseType="lpstr">
      <vt:lpstr>Arial</vt:lpstr>
      <vt:lpstr>Calibri</vt:lpstr>
      <vt:lpstr>Constantia</vt:lpstr>
      <vt:lpstr>Times New Roman</vt:lpstr>
      <vt:lpstr>Wingdings 2</vt:lpstr>
      <vt:lpstr>Stroom</vt:lpstr>
      <vt:lpstr>PowerPoint-presentatie</vt:lpstr>
      <vt:lpstr>Algemeen</vt:lpstr>
      <vt:lpstr>Borkum</vt:lpstr>
      <vt:lpstr>Juist</vt:lpstr>
      <vt:lpstr>Norderney</vt:lpstr>
      <vt:lpstr>Onbewoonde eilanden</vt:lpstr>
    </vt:vector>
  </TitlesOfParts>
  <Company>Instruct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Instruct</dc:creator>
  <cp:lastModifiedBy>Instruct - Paula Felix</cp:lastModifiedBy>
  <cp:revision>40</cp:revision>
  <dcterms:created xsi:type="dcterms:W3CDTF">1997-01-31T21:02:06Z</dcterms:created>
  <dcterms:modified xsi:type="dcterms:W3CDTF">2013-06-13T08:34:38Z</dcterms:modified>
</cp:coreProperties>
</file>