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61" r:id="rId5"/>
    <p:sldId id="264" r:id="rId6"/>
    <p:sldId id="266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94660"/>
  </p:normalViewPr>
  <p:slideViewPr>
    <p:cSldViewPr>
      <p:cViewPr varScale="1">
        <p:scale>
          <a:sx n="71" d="100"/>
          <a:sy n="71" d="100"/>
        </p:scale>
        <p:origin x="3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23324-6AEC-4954-8E4B-9C8AE2A48FB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87EF1-62B9-41C6-87E6-17838CA28C2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2CB92-B73C-4DC0-87FE-08AE749E8B5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E06E39-AEF7-436B-B29A-AFF81DA456F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923676-F6D8-4BEB-BD7B-10165308471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54EF2A-AFED-40EC-9FAC-DB966FD342A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63419-3B13-4BA5-9B3F-9378C0810E1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0F84D-72C7-4C70-AAB2-65B04151D77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A5616-F770-44E2-98EF-464FEB1E12B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E9184-BCE4-4C13-90C8-B9ABCAF9DE1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51E9C-5093-43CF-A243-77C45929B16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C8942-CD2F-4242-86C4-6D88389BC41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3DF7D-BBB7-4C9D-97C9-DD22A8BE1BF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2B4A5-2A92-4BB0-8288-7CE01B3FE01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8B7DCE-113A-4F6A-96C3-3F1FE2CEBDC1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Duurzame energie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is duurzame energie?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Energie opweken uit</a:t>
            </a:r>
          </a:p>
          <a:p>
            <a:pPr lvl="1"/>
            <a:r>
              <a:rPr lang="nl-NL" dirty="0"/>
              <a:t>Zonlicht</a:t>
            </a:r>
          </a:p>
          <a:p>
            <a:pPr lvl="1"/>
            <a:r>
              <a:rPr lang="nl-NL" dirty="0" err="1"/>
              <a:t>Waterkacht</a:t>
            </a:r>
            <a:endParaRPr lang="nl-NL" dirty="0"/>
          </a:p>
          <a:p>
            <a:pPr lvl="1"/>
            <a:r>
              <a:rPr lang="nl-NL" dirty="0"/>
              <a:t>Wind</a:t>
            </a:r>
          </a:p>
          <a:p>
            <a:pPr lvl="1"/>
            <a:r>
              <a:rPr lang="nl-NL" dirty="0"/>
              <a:t>Biomassa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Waarom duurzame energie?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Schone energie</a:t>
            </a:r>
          </a:p>
          <a:p>
            <a:pPr lvl="1"/>
            <a:r>
              <a:rPr lang="nl-NL" dirty="0"/>
              <a:t>Geen (extra) uitstoot van CO</a:t>
            </a:r>
            <a:r>
              <a:rPr lang="nl-NL" baseline="-25000" dirty="0"/>
              <a:t>2</a:t>
            </a:r>
            <a:r>
              <a:rPr lang="nl-NL" dirty="0"/>
              <a:t> dus beter voor het milieu</a:t>
            </a:r>
          </a:p>
          <a:p>
            <a:r>
              <a:rPr lang="nl-NL" dirty="0" err="1"/>
              <a:t>Brandstofen</a:t>
            </a:r>
            <a:r>
              <a:rPr lang="nl-NL" dirty="0"/>
              <a:t> als olie en kolen raken op. Zon, wind, water en biomassa zijn er </a:t>
            </a:r>
            <a:r>
              <a:rPr lang="nl-NL" dirty="0" err="1"/>
              <a:t>er</a:t>
            </a:r>
            <a:r>
              <a:rPr lang="nl-NL" dirty="0"/>
              <a:t> altijd</a:t>
            </a:r>
          </a:p>
          <a:p>
            <a:endParaRPr lang="nl-NL" baseline="30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Wind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sz="2800" dirty="0"/>
              <a:t>Windenergie wordt al eeuwen gebruikt</a:t>
            </a:r>
          </a:p>
          <a:p>
            <a:pPr lvl="1"/>
            <a:r>
              <a:rPr lang="nl-NL" sz="2400" dirty="0"/>
              <a:t>Zeilschepen</a:t>
            </a:r>
          </a:p>
          <a:p>
            <a:pPr lvl="1"/>
            <a:r>
              <a:rPr lang="nl-NL" sz="2400" dirty="0"/>
              <a:t>Molens die de polders droogmalen</a:t>
            </a:r>
          </a:p>
          <a:p>
            <a:r>
              <a:rPr lang="nl-NL" sz="2800" dirty="0"/>
              <a:t>Windenergie nu</a:t>
            </a:r>
          </a:p>
          <a:p>
            <a:pPr lvl="1"/>
            <a:r>
              <a:rPr lang="nl-NL" sz="2400" dirty="0" err="1"/>
              <a:t>Groote</a:t>
            </a:r>
            <a:r>
              <a:rPr lang="nl-NL" sz="2400" dirty="0"/>
              <a:t> moderne windmolens die windenergie omzetten in </a:t>
            </a:r>
            <a:r>
              <a:rPr lang="nl-NL" sz="2400" dirty="0" err="1"/>
              <a:t>electriciteit</a:t>
            </a:r>
            <a:endParaRPr lang="nl-NL" sz="2400" dirty="0"/>
          </a:p>
        </p:txBody>
      </p:sp>
      <p:pic>
        <p:nvPicPr>
          <p:cNvPr id="8200" name="Picture 8" descr="windturb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7788" y="1600200"/>
            <a:ext cx="1314450" cy="1973263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Biomasa</a:t>
            </a:r>
            <a:endParaRPr lang="nl-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800" dirty="0"/>
              <a:t>Plantaardig materiaal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Hout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gft-afval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mest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Energie wordt opgewekt door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Verbranden</a:t>
            </a:r>
          </a:p>
          <a:p>
            <a:pPr lvl="1">
              <a:lnSpc>
                <a:spcPct val="90000"/>
              </a:lnSpc>
            </a:pPr>
            <a:r>
              <a:rPr lang="nl-NL" sz="2400" dirty="0"/>
              <a:t>Vergisten</a:t>
            </a:r>
          </a:p>
          <a:p>
            <a:pPr lvl="2">
              <a:lnSpc>
                <a:spcPct val="90000"/>
              </a:lnSpc>
            </a:pPr>
            <a:r>
              <a:rPr lang="nl-NL" sz="2000" dirty="0"/>
              <a:t>Methaan dat vrijkomt uit de </a:t>
            </a:r>
            <a:r>
              <a:rPr lang="nl-NL" sz="2000" dirty="0" err="1"/>
              <a:t>biomasa</a:t>
            </a:r>
            <a:r>
              <a:rPr lang="nl-NL" sz="2000" dirty="0"/>
              <a:t> wordt gebruikt</a:t>
            </a:r>
          </a:p>
          <a:p>
            <a:pPr lvl="1">
              <a:lnSpc>
                <a:spcPct val="90000"/>
              </a:lnSpc>
            </a:pPr>
            <a:endParaRPr lang="nl-NL" sz="2400" dirty="0"/>
          </a:p>
        </p:txBody>
      </p:sp>
      <p:pic>
        <p:nvPicPr>
          <p:cNvPr id="15367" name="Picture 7" descr="biomass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87975" y="1600200"/>
            <a:ext cx="2557463" cy="2181225"/>
          </a:xfrm>
          <a:noFill/>
          <a:ln/>
        </p:spPr>
      </p:pic>
      <p:pic>
        <p:nvPicPr>
          <p:cNvPr id="15368" name="Picture 8" descr="vergist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213350" y="3941763"/>
            <a:ext cx="2908300" cy="2184400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 2018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95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Arial</vt:lpstr>
      <vt:lpstr>Standaardontwerp</vt:lpstr>
      <vt:lpstr>Duurzame energie</vt:lpstr>
      <vt:lpstr>Wat is duurzame energie?</vt:lpstr>
      <vt:lpstr>Waarom duurzame energie?</vt:lpstr>
      <vt:lpstr>Wind</vt:lpstr>
      <vt:lpstr>Biomasa</vt:lpstr>
      <vt:lpstr>Nederland 2018</vt:lpstr>
    </vt:vector>
  </TitlesOfParts>
  <Company>Instruct BV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Duurzame energie</dc:title>
  <dc:creator>Instruct BV</dc:creator>
  <cp:lastModifiedBy>Josee Huybers</cp:lastModifiedBy>
  <cp:revision>16</cp:revision>
  <dcterms:created xsi:type="dcterms:W3CDTF">2006-05-16T07:17:38Z</dcterms:created>
  <dcterms:modified xsi:type="dcterms:W3CDTF">2019-02-18T10:11:14Z</dcterms:modified>
</cp:coreProperties>
</file>